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80" r:id="rId4"/>
    <p:sldId id="306" r:id="rId5"/>
    <p:sldId id="299" r:id="rId6"/>
    <p:sldId id="300" r:id="rId7"/>
    <p:sldId id="301" r:id="rId8"/>
    <p:sldId id="302" r:id="rId9"/>
    <p:sldId id="303" r:id="rId10"/>
    <p:sldId id="304" r:id="rId11"/>
    <p:sldId id="30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22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馬太福音 </a:t>
            </a:r>
            <a:r>
              <a:rPr lang="en-US" altLang="zh-TW" sz="5400" spc="-150" dirty="0" smtClean="0">
                <a:ln w="3175">
                  <a:noFill/>
                </a:ln>
                <a:solidFill>
                  <a:schemeClr val="tx1"/>
                </a:solidFill>
                <a:latin typeface="標楷體" pitchFamily="65" charset="-120"/>
                <a:ea typeface="標楷體" pitchFamily="65" charset="-120"/>
                <a:cs typeface="Arial" charset="0"/>
              </a:rPr>
              <a:t>5</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228600" y="15204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心靈散赤的人真有福氣，</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因為天國是此款人的。</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81000" y="1478101"/>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憂傷的人真有福氣，</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因為上帝會給姻安慰。</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04800" y="1236649"/>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溫柔的人真有福氣，</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因為上帝會互姻承受所應允的土地。</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990600" y="1270504"/>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枵嘴焦欣慕上帝旨意實現的人真有福氣，</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因為上帝會互姻飽足。</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914400" y="13680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憐憫的人真有福氣，</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因為上帝會給姻憐憫。</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914400" y="1401901"/>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心清氣的人真有福氣，</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因為姻會見著上帝。</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762000" y="1389049"/>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促進和平的人真有福氣，</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因為姻會成做上帝的子兒。</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990600" y="1346704"/>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為著實踐上帝的旨意受迫害的人真有福氣，</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latin typeface="標楷體" pitchFamily="65" charset="-120"/>
                <a:ea typeface="標楷體" pitchFamily="65" charset="-120"/>
              </a:rPr>
              <a:t> </a:t>
            </a:r>
            <a:r>
              <a:rPr lang="zh-TW" altLang="zh-TW" sz="4800" dirty="0" smtClean="0">
                <a:solidFill>
                  <a:srgbClr val="FFFF00"/>
                </a:solidFill>
                <a:latin typeface="標楷體" pitchFamily="65" charset="-120"/>
                <a:ea typeface="標楷體" pitchFamily="65" charset="-120"/>
              </a:rPr>
              <a:t>因為天國是此款人的。</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727</TotalTime>
  <Words>1260</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啟應</vt:lpstr>
      <vt:lpstr>啟應-馬太福音 5</vt:lpstr>
      <vt:lpstr>啟應-馬太福音 5</vt:lpstr>
      <vt:lpstr>啟應-馬太福音 5</vt:lpstr>
      <vt:lpstr>啟應-馬太福音 5</vt:lpstr>
      <vt:lpstr>啟應-馬太福音 5</vt:lpstr>
      <vt:lpstr>啟應-馬太福音 5</vt:lpstr>
      <vt:lpstr>啟應-馬太福音 5</vt:lpstr>
      <vt:lpstr>啟應-馬太福音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165</cp:revision>
  <dcterms:created xsi:type="dcterms:W3CDTF">2015-02-07T13:24:58Z</dcterms:created>
  <dcterms:modified xsi:type="dcterms:W3CDTF">2017-11-09T01:58:04Z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