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5"/>
  </p:notesMasterIdLst>
  <p:sldIdLst>
    <p:sldId id="280" r:id="rId4"/>
    <p:sldId id="260" r:id="rId5"/>
    <p:sldId id="281" r:id="rId6"/>
    <p:sldId id="282" r:id="rId7"/>
    <p:sldId id="283" r:id="rId8"/>
    <p:sldId id="284" r:id="rId9"/>
    <p:sldId id="285" r:id="rId10"/>
    <p:sldId id="286" r:id="rId11"/>
    <p:sldId id="287" r:id="rId12"/>
    <p:sldId id="288" r:id="rId13"/>
    <p:sldId id="28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78" y="-4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11/15/2017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11/15/2017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11/15/2017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7118993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11/15/2017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1660349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11/15/2017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11/15/2017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618064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11/15/2017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4080503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11/15/2017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250978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11/15/2017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1607911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11/15/2017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771720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11/15/2017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9844853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11/15/2017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532506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65</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連曠野的草埔嘛有油啲滴。</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山頭用歡喜的帶縖，</a:t>
            </a:r>
          </a:p>
        </p:txBody>
      </p:sp>
    </p:spTree>
    <p:extLst>
      <p:ext uri="{BB962C8B-B14F-4D97-AF65-F5344CB8AC3E}">
        <p14:creationId xmlns:p14="http://schemas.microsoft.com/office/powerpoint/2010/main" xmlns="" val="391593132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06221"/>
            <a:ext cx="8382000" cy="5318379"/>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草埔用羊群做衫穿，</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山谷用五穀做外</a:t>
            </a:r>
            <a:r>
              <a:rPr lang="zh-TW" altLang="en-US" sz="5400" dirty="0" smtClean="0">
                <a:solidFill>
                  <a:srgbClr val="FFFF00"/>
                </a:solidFill>
                <a:latin typeface="楷体" panose="02010609060101010101" pitchFamily="49" charset="-122"/>
                <a:ea typeface="楷体" panose="02010609060101010101" pitchFamily="49" charset="-122"/>
              </a:rPr>
              <a:t>套。</a:t>
            </a:r>
            <a:endParaRPr lang="en-US" altLang="zh-TW" sz="54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5400" u="sng" dirty="0">
                <a:solidFill>
                  <a:srgbClr val="00B0F0"/>
                </a:solidFill>
                <a:latin typeface="楷体" panose="02010609060101010101" pitchFamily="49" charset="-122"/>
                <a:ea typeface="楷体" panose="02010609060101010101" pitchFamily="49" charset="-122"/>
              </a:rPr>
              <a:t>司會會眾</a:t>
            </a:r>
          </a:p>
          <a:p>
            <a:pPr marL="0" indent="0" algn="ctr">
              <a:buNone/>
            </a:pPr>
            <a:r>
              <a:rPr lang="en-US" altLang="zh-TW" sz="5400" u="dbl" dirty="0" smtClean="0">
                <a:solidFill>
                  <a:srgbClr val="00B0F0"/>
                </a:solidFill>
                <a:latin typeface="楷体" panose="02010609060101010101" pitchFamily="49" charset="-122"/>
                <a:ea typeface="楷体" panose="02010609060101010101" pitchFamily="49" charset="-122"/>
              </a:rPr>
              <a:t>【</a:t>
            </a:r>
            <a:r>
              <a:rPr lang="zh-TW" altLang="en-US" sz="5400" u="dbl" dirty="0" smtClean="0">
                <a:solidFill>
                  <a:srgbClr val="00B0F0"/>
                </a:solidFill>
                <a:latin typeface="楷体" panose="02010609060101010101" pitchFamily="49" charset="-122"/>
                <a:ea typeface="楷体" panose="02010609060101010101" pitchFamily="49" charset="-122"/>
              </a:rPr>
              <a:t>齊</a:t>
            </a:r>
            <a:r>
              <a:rPr lang="en-US" altLang="zh-TW" sz="5400" u="dbl" dirty="0" smtClean="0">
                <a:solidFill>
                  <a:srgbClr val="00B0F0"/>
                </a:solidFill>
                <a:latin typeface="楷体" panose="02010609060101010101" pitchFamily="49" charset="-122"/>
                <a:ea typeface="楷体" panose="02010609060101010101" pitchFamily="49" charset="-122"/>
              </a:rPr>
              <a:t>】</a:t>
            </a:r>
            <a:r>
              <a:rPr lang="zh-TW" altLang="en-US" sz="5400" u="dbl" dirty="0" smtClean="0">
                <a:solidFill>
                  <a:srgbClr val="00B0F0"/>
                </a:solidFill>
                <a:latin typeface="楷体" panose="02010609060101010101" pitchFamily="49" charset="-122"/>
                <a:ea typeface="楷体" panose="02010609060101010101" pitchFamily="49" charset="-122"/>
              </a:rPr>
              <a:t>姻攏歡喜出聲吟詩。</a:t>
            </a:r>
            <a:endParaRPr lang="zh-TW" altLang="en-US" sz="5400" u="dbl" dirty="0">
              <a:solidFill>
                <a:srgbClr val="00B0F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58534832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上帝啊，人著佇錫安稱讚祢；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閣著對祢謝所下的</a:t>
            </a:r>
            <a:r>
              <a:rPr lang="zh-TW" altLang="en-US" sz="5400" dirty="0" smtClean="0">
                <a:solidFill>
                  <a:srgbClr val="FFFF00"/>
                </a:solidFill>
                <a:latin typeface="楷体" panose="02010609060101010101" pitchFamily="49" charset="-122"/>
                <a:ea typeface="楷体" panose="02010609060101010101" pitchFamily="49" charset="-122"/>
              </a:rPr>
              <a:t>願</a:t>
            </a:r>
            <a:r>
              <a:rPr lang="en-US" altLang="zh-TW" sz="5400" dirty="0" smtClean="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5884056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聽人祈禱的主啊，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全人類攏欲就近祢。</a:t>
            </a:r>
          </a:p>
        </p:txBody>
      </p:sp>
    </p:spTree>
    <p:extLst>
      <p:ext uri="{BB962C8B-B14F-4D97-AF65-F5344CB8AC3E}">
        <p14:creationId xmlns:p14="http://schemas.microsoft.com/office/powerpoint/2010/main" xmlns="" val="231010536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罪壓倒我；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拘阮的過失祢攏欲赦免。</a:t>
            </a:r>
          </a:p>
        </p:txBody>
      </p:sp>
    </p:spTree>
    <p:extLst>
      <p:ext uri="{BB962C8B-B14F-4D97-AF65-F5344CB8AC3E}">
        <p14:creationId xmlns:p14="http://schemas.microsoft.com/office/powerpoint/2010/main" xmlns="" val="373478600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11617"/>
            <a:ext cx="8382000" cy="4431983"/>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祢所揀選，互姻親近祢，住佇祢殿院此款人，真有福氣</a:t>
            </a:r>
            <a:r>
              <a:rPr lang="en-US" altLang="zh-TW" sz="4800" dirty="0">
                <a:latin typeface="楷体" panose="02010609060101010101" pitchFamily="49" charset="-122"/>
                <a:ea typeface="楷体" panose="02010609060101010101" pitchFamily="49" charset="-122"/>
              </a:rPr>
              <a:t>!</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阮欲因為祢的厝，祢的聖殿的福氣心滿意足</a:t>
            </a:r>
            <a:r>
              <a:rPr lang="en-US" altLang="zh-TW" sz="4800" dirty="0">
                <a:solidFill>
                  <a:srgbClr val="FFFF00"/>
                </a:solidFill>
                <a:latin typeface="楷体" panose="02010609060101010101" pitchFamily="49" charset="-122"/>
                <a:ea typeface="楷体" panose="02010609060101010101" pitchFamily="49" charset="-122"/>
              </a:rPr>
              <a:t>!</a:t>
            </a:r>
            <a:endParaRPr lang="zh-TW" altLang="en-US" sz="48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410870780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日出日落的所在，祢互姻歡呼；</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祢眷顧土地，落雨灌沃，互土地真肥。</a:t>
            </a:r>
          </a:p>
        </p:txBody>
      </p:sp>
    </p:spTree>
    <p:extLst>
      <p:ext uri="{BB962C8B-B14F-4D97-AF65-F5344CB8AC3E}">
        <p14:creationId xmlns:p14="http://schemas.microsoft.com/office/powerpoint/2010/main" xmlns="" val="203108800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上帝的河，水滿滿；</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祢按呢準備土地，供給五穀。</a:t>
            </a:r>
          </a:p>
        </p:txBody>
      </p:sp>
    </p:spTree>
    <p:extLst>
      <p:ext uri="{BB962C8B-B14F-4D97-AF65-F5344CB8AC3E}">
        <p14:creationId xmlns:p14="http://schemas.microsoft.com/office/powerpoint/2010/main" xmlns="" val="2317208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914400"/>
            <a:ext cx="8382000" cy="5392245"/>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祢灌溉田園，修平土地，</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落夠額的雨水互土肉軟軟。</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u="sng" dirty="0">
                <a:solidFill>
                  <a:srgbClr val="00B0F0"/>
                </a:solidFill>
                <a:latin typeface="楷体" panose="02010609060101010101" pitchFamily="49" charset="-122"/>
                <a:ea typeface="楷体" panose="02010609060101010101" pitchFamily="49" charset="-122"/>
              </a:rPr>
              <a:t>司會會眾</a:t>
            </a:r>
          </a:p>
          <a:p>
            <a:pPr marL="0" indent="0" algn="ctr">
              <a:buNone/>
            </a:pPr>
            <a:r>
              <a:rPr lang="en-US" altLang="zh-TW" sz="4800" dirty="0" smtClean="0">
                <a:solidFill>
                  <a:srgbClr val="00B0F0"/>
                </a:solidFill>
                <a:latin typeface="楷体" panose="02010609060101010101" pitchFamily="49" charset="-122"/>
                <a:ea typeface="楷体" panose="02010609060101010101" pitchFamily="49" charset="-122"/>
              </a:rPr>
              <a:t>【</a:t>
            </a:r>
            <a:r>
              <a:rPr lang="zh-TW" altLang="en-US" sz="4800" dirty="0">
                <a:solidFill>
                  <a:srgbClr val="00B0F0"/>
                </a:solidFill>
                <a:latin typeface="楷体" panose="02010609060101010101" pitchFamily="49" charset="-122"/>
                <a:ea typeface="楷体" panose="02010609060101010101" pitchFamily="49" charset="-122"/>
              </a:rPr>
              <a:t>齊</a:t>
            </a:r>
            <a:r>
              <a:rPr lang="en-US" altLang="zh-TW" sz="4800" dirty="0" smtClean="0">
                <a:solidFill>
                  <a:srgbClr val="00B0F0"/>
                </a:solidFill>
                <a:latin typeface="楷体" panose="02010609060101010101" pitchFamily="49" charset="-122"/>
                <a:ea typeface="楷体" panose="02010609060101010101" pitchFamily="49" charset="-122"/>
              </a:rPr>
              <a:t>】</a:t>
            </a:r>
            <a:r>
              <a:rPr lang="zh-TW" altLang="en-US" sz="4800" dirty="0">
                <a:solidFill>
                  <a:srgbClr val="00B0F0"/>
                </a:solidFill>
                <a:latin typeface="楷体" panose="02010609060101010101" pitchFamily="49" charset="-122"/>
                <a:ea typeface="楷体" panose="02010609060101010101" pitchFamily="49" charset="-122"/>
              </a:rPr>
              <a:t>祢賜福互農作物大欉。</a:t>
            </a:r>
          </a:p>
        </p:txBody>
      </p:sp>
    </p:spTree>
    <p:extLst>
      <p:ext uri="{BB962C8B-B14F-4D97-AF65-F5344CB8AC3E}">
        <p14:creationId xmlns:p14="http://schemas.microsoft.com/office/powerpoint/2010/main" xmlns="" val="189979083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祢用豐收做年冬的王冠；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祢經過的路有油啲滴，</a:t>
            </a:r>
          </a:p>
        </p:txBody>
      </p:sp>
    </p:spTree>
    <p:extLst>
      <p:ext uri="{BB962C8B-B14F-4D97-AF65-F5344CB8AC3E}">
        <p14:creationId xmlns:p14="http://schemas.microsoft.com/office/powerpoint/2010/main" xmlns="" val="326076284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434</TotalTime>
  <Words>1554</Words>
  <Application>Microsoft Office PowerPoint</Application>
  <PresentationFormat>On-screen Show (4:3)</PresentationFormat>
  <Paragraphs>99</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1_Purple Template 1 Trebuchet</vt:lpstr>
      <vt:lpstr>White with Courier font for code slides</vt:lpstr>
      <vt:lpstr>啟應 詩篇 65</vt:lpstr>
      <vt:lpstr>啟應-詩篇 65</vt:lpstr>
      <vt:lpstr>啟應-詩篇 65</vt:lpstr>
      <vt:lpstr>啟應-詩篇 65</vt:lpstr>
      <vt:lpstr>啟應-詩篇 65</vt:lpstr>
      <vt:lpstr>啟應-詩篇 65</vt:lpstr>
      <vt:lpstr>啟應-詩篇 65</vt:lpstr>
      <vt:lpstr>啟應-詩篇 65</vt:lpstr>
      <vt:lpstr>啟應-詩篇 65</vt:lpstr>
      <vt:lpstr>啟應-詩篇 65</vt:lpstr>
      <vt:lpstr>啟應-詩篇 65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96</cp:revision>
  <dcterms:created xsi:type="dcterms:W3CDTF">2015-02-07T13:24:58Z</dcterms:created>
  <dcterms:modified xsi:type="dcterms:W3CDTF">2017-11-16T03:56:06Z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