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8"/>
  </p:notesMasterIdLst>
  <p:sldIdLst>
    <p:sldId id="280" r:id="rId4"/>
    <p:sldId id="300" r:id="rId5"/>
    <p:sldId id="332" r:id="rId6"/>
    <p:sldId id="329" r:id="rId7"/>
    <p:sldId id="301" r:id="rId8"/>
    <p:sldId id="302" r:id="rId9"/>
    <p:sldId id="303" r:id="rId10"/>
    <p:sldId id="320" r:id="rId11"/>
    <p:sldId id="330" r:id="rId12"/>
    <p:sldId id="331" r:id="rId13"/>
    <p:sldId id="319" r:id="rId14"/>
    <p:sldId id="321" r:id="rId15"/>
    <p:sldId id="322" r:id="rId16"/>
    <p:sldId id="32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3" d="100"/>
          <a:sy n="63" d="100"/>
        </p:scale>
        <p:origin x="-684" y="-1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12/16/2017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12/16/2017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12/16/2017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12/16/2017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12/16/2017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12/16/2017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12/16/2017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12/16/2017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12/16/2017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12/16/2017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12/16/2017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279668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12/16/2017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12/16/2017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12/16/2017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12/16/2017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以賽亞書 </a:t>
            </a:r>
            <a:r>
              <a:rPr lang="en-US" altLang="zh-TW" sz="5400" spc="-150" dirty="0" smtClean="0">
                <a:ln w="3175">
                  <a:noFill/>
                </a:ln>
                <a:solidFill>
                  <a:schemeClr val="tx1"/>
                </a:solidFill>
                <a:latin typeface="楷体" panose="02010609060101010101" pitchFamily="49" charset="-122"/>
                <a:ea typeface="楷体" panose="02010609060101010101" pitchFamily="49" charset="-122"/>
                <a:cs typeface="Arial" charset="0"/>
              </a:rPr>
              <a:t>11</a:t>
            </a:r>
            <a:endParaRPr lang="en-US" dirty="0">
              <a:solidFill>
                <a:schemeClr val="tx1"/>
              </a:solidFill>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066800"/>
            <a:ext cx="7848600" cy="501983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牛仔子及獅會鬥陣食；</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細漢囝仔會做牧者看顧姻。</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066800"/>
            <a:ext cx="8153400" cy="3853363"/>
          </a:xfrm>
          <a:blipFill dpi="0" rotWithShape="1">
            <a:blip r:embed="rId3" cstate="print">
              <a:alphaModFix amt="20000"/>
            </a:blip>
            <a:srcRect/>
            <a:tile tx="0" ty="0" sx="100000" sy="100000" flip="none" algn="tl"/>
          </a:blipFill>
          <a:ln>
            <a:noFill/>
          </a:ln>
        </p:spPr>
        <p:style>
          <a:lnRef idx="1">
            <a:schemeClr val="accent6"/>
          </a:lnRef>
          <a:fillRef idx="2">
            <a:schemeClr val="accent6"/>
          </a:fillRef>
          <a:effectRef idx="1">
            <a:schemeClr val="accent6"/>
          </a:effectRef>
          <a:fontRef idx="minor">
            <a:schemeClr val="dk1"/>
          </a:fontRef>
        </p:style>
        <p:txBody>
          <a:bodyPr/>
          <a:lstStyle/>
          <a:p>
            <a:pPr marL="0" indent="0" algn="ctr">
              <a:buNone/>
            </a:pPr>
            <a:r>
              <a:rPr lang="zh-TW" altLang="en-US" sz="4600" u="sng" dirty="0" smtClean="0">
                <a:solidFill>
                  <a:schemeClr val="tx1"/>
                </a:solidFill>
                <a:latin typeface="楷体" pitchFamily="49" charset="-122"/>
                <a:ea typeface="楷体" pitchFamily="49" charset="-122"/>
              </a:rPr>
              <a:t>司會</a:t>
            </a:r>
            <a:endParaRPr lang="en-US" altLang="zh-TW" sz="4600" dirty="0" smtClean="0">
              <a:solidFill>
                <a:schemeClr val="tx1"/>
              </a:solidFill>
              <a:latin typeface="楷体" pitchFamily="49" charset="-122"/>
              <a:ea typeface="楷体" pitchFamily="49" charset="-122"/>
            </a:endParaRPr>
          </a:p>
          <a:p>
            <a:pPr marL="0" indent="0">
              <a:buNone/>
            </a:pPr>
            <a:r>
              <a:rPr lang="en-US" altLang="zh-TW" sz="4800" dirty="0" smtClean="0">
                <a:solidFill>
                  <a:schemeClr val="tx1"/>
                </a:solidFill>
                <a:latin typeface="楷体" pitchFamily="49" charset="-122"/>
                <a:ea typeface="楷体" pitchFamily="49" charset="-122"/>
              </a:rPr>
              <a:t>【</a:t>
            </a:r>
            <a:r>
              <a:rPr lang="zh-TW" altLang="en-US" sz="4800" dirty="0" smtClean="0">
                <a:solidFill>
                  <a:schemeClr val="tx1"/>
                </a:solidFill>
                <a:latin typeface="楷体" pitchFamily="49" charset="-122"/>
                <a:ea typeface="楷体" pitchFamily="49" charset="-122"/>
              </a:rPr>
              <a:t>啟</a:t>
            </a:r>
            <a:r>
              <a:rPr lang="en-US" altLang="zh-TW" sz="4800" dirty="0" smtClean="0">
                <a:solidFill>
                  <a:schemeClr val="tx1"/>
                </a:solidFill>
                <a:latin typeface="楷体" pitchFamily="49" charset="-122"/>
                <a:ea typeface="楷体" pitchFamily="49" charset="-122"/>
              </a:rPr>
              <a:t>】</a:t>
            </a:r>
            <a:r>
              <a:rPr lang="zh-TW" altLang="zh-TW" sz="4800" dirty="0" smtClean="0">
                <a:solidFill>
                  <a:schemeClr val="tx1"/>
                </a:solidFill>
                <a:latin typeface="楷体" pitchFamily="49" charset="-122"/>
                <a:ea typeface="楷体" pitchFamily="49" charset="-122"/>
              </a:rPr>
              <a:t>牛母及熊會做伙食草；</a:t>
            </a:r>
            <a:endParaRPr lang="en-US" altLang="zh-TW" sz="200" dirty="0" smtClean="0">
              <a:solidFill>
                <a:schemeClr val="tx1"/>
              </a:solidFill>
              <a:latin typeface="楷体" pitchFamily="49" charset="-122"/>
              <a:ea typeface="楷体" pitchFamily="49" charset="-122"/>
            </a:endParaRPr>
          </a:p>
          <a:p>
            <a:pPr marL="0" indent="0" algn="ctr">
              <a:buNone/>
            </a:pPr>
            <a:r>
              <a:rPr lang="zh-TW" altLang="en-US" sz="4600" u="sng" dirty="0" smtClean="0">
                <a:solidFill>
                  <a:srgbClr val="FFFF00"/>
                </a:solidFill>
                <a:latin typeface="楷体" pitchFamily="49" charset="-122"/>
                <a:ea typeface="楷体" pitchFamily="49" charset="-122"/>
              </a:rPr>
              <a:t>會眾</a:t>
            </a:r>
            <a:endParaRPr lang="zh-TW" altLang="en-US" sz="4600" dirty="0">
              <a:solidFill>
                <a:srgbClr val="FFFF00"/>
              </a:solidFill>
              <a:latin typeface="楷体" pitchFamily="49" charset="-122"/>
              <a:ea typeface="楷体" pitchFamily="49" charset="-122"/>
            </a:endParaRPr>
          </a:p>
          <a:p>
            <a:pPr marL="0" indent="0">
              <a:buNone/>
            </a:pPr>
            <a:r>
              <a:rPr lang="en-US" altLang="zh-TW" sz="4800" dirty="0">
                <a:solidFill>
                  <a:srgbClr val="FFFF00"/>
                </a:solidFill>
                <a:latin typeface="楷体" pitchFamily="49" charset="-122"/>
                <a:ea typeface="楷体" pitchFamily="49" charset="-122"/>
              </a:rPr>
              <a:t>【</a:t>
            </a:r>
            <a:r>
              <a:rPr lang="zh-TW" altLang="en-US" sz="4800" dirty="0" smtClean="0">
                <a:solidFill>
                  <a:srgbClr val="FFFF00"/>
                </a:solidFill>
                <a:latin typeface="楷体" pitchFamily="49" charset="-122"/>
                <a:ea typeface="楷体" pitchFamily="49" charset="-122"/>
              </a:rPr>
              <a:t>應</a:t>
            </a:r>
            <a:r>
              <a:rPr lang="en-US" altLang="zh-TW" sz="4800" dirty="0" smtClean="0">
                <a:solidFill>
                  <a:srgbClr val="FFFF00"/>
                </a:solidFill>
                <a:latin typeface="楷体" pitchFamily="49" charset="-122"/>
                <a:ea typeface="楷体" pitchFamily="49" charset="-122"/>
              </a:rPr>
              <a:t>】</a:t>
            </a:r>
            <a:r>
              <a:rPr lang="zh-TW" altLang="zh-TW" sz="4800" dirty="0" smtClean="0">
                <a:solidFill>
                  <a:srgbClr val="FFFF00"/>
                </a:solidFill>
                <a:latin typeface="楷体" pitchFamily="49" charset="-122"/>
                <a:ea typeface="楷体" pitchFamily="49" charset="-122"/>
              </a:rPr>
              <a:t>姻的子會做陣歇睏。</a:t>
            </a:r>
            <a:endParaRPr lang="en-US" altLang="zh-TW" sz="4800" dirty="0" smtClean="0">
              <a:solidFill>
                <a:srgbClr val="FFFF00"/>
              </a:solidFill>
              <a:latin typeface="楷体" pitchFamily="49" charset="-122"/>
              <a:ea typeface="楷体" pitchFamily="49" charset="-122"/>
            </a:endParaRPr>
          </a:p>
          <a:p>
            <a:pPr marL="0" indent="0">
              <a:buNone/>
            </a:pPr>
            <a:r>
              <a:rPr lang="en-US" altLang="zh-TW" sz="4800" dirty="0" smtClean="0">
                <a:solidFill>
                  <a:srgbClr val="00B0F0"/>
                </a:solidFill>
                <a:latin typeface="楷体" pitchFamily="49" charset="-122"/>
                <a:ea typeface="楷体" pitchFamily="49" charset="-122"/>
              </a:rPr>
              <a:t>【</a:t>
            </a:r>
            <a:r>
              <a:rPr lang="zh-TW" altLang="en-US" sz="4800" dirty="0" smtClean="0">
                <a:solidFill>
                  <a:srgbClr val="00B0F0"/>
                </a:solidFill>
                <a:latin typeface="楷体" pitchFamily="49" charset="-122"/>
                <a:ea typeface="楷体" pitchFamily="49" charset="-122"/>
              </a:rPr>
              <a:t>齊</a:t>
            </a:r>
            <a:r>
              <a:rPr lang="en-US" altLang="zh-TW" sz="4800" dirty="0" smtClean="0">
                <a:solidFill>
                  <a:srgbClr val="00B0F0"/>
                </a:solidFill>
                <a:latin typeface="楷体" pitchFamily="49" charset="-122"/>
                <a:ea typeface="楷体" pitchFamily="49" charset="-122"/>
              </a:rPr>
              <a:t>】</a:t>
            </a:r>
            <a:r>
              <a:rPr lang="zh-TW" altLang="zh-TW" sz="4800" dirty="0" smtClean="0">
                <a:solidFill>
                  <a:srgbClr val="00B0F0"/>
                </a:solidFill>
                <a:latin typeface="楷体" pitchFamily="49" charset="-122"/>
                <a:ea typeface="楷体" pitchFamily="49" charset="-122"/>
              </a:rPr>
              <a:t>獅會親像牛食草。</a:t>
            </a:r>
            <a:endParaRPr lang="zh-TW" altLang="en-US" sz="5000" dirty="0">
              <a:solidFill>
                <a:srgbClr val="00B0F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848600" cy="4465838"/>
          </a:xfrm>
        </p:spPr>
        <p:txBody>
          <a:bodyPr/>
          <a:lstStyle/>
          <a:p>
            <a:pPr marL="0" indent="0" algn="ctr">
              <a:buNone/>
            </a:pPr>
            <a:r>
              <a:rPr lang="zh-TW" altLang="en-US" sz="4800" u="sng" dirty="0" smtClean="0">
                <a:latin typeface="楷体" pitchFamily="49" charset="-122"/>
                <a:ea typeface="楷体" pitchFamily="49" charset="-122"/>
              </a:rPr>
              <a:t>司會</a:t>
            </a:r>
            <a:endParaRPr lang="en-US" altLang="zh-TW" sz="4800" dirty="0" smtClean="0">
              <a:latin typeface="楷体" pitchFamily="49" charset="-122"/>
              <a:ea typeface="楷体" pitchFamily="49" charset="-122"/>
            </a:endParaRPr>
          </a:p>
          <a:p>
            <a:pPr marL="0" indent="0">
              <a:buNone/>
            </a:pP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啟</a:t>
            </a:r>
            <a:r>
              <a:rPr lang="en-US" altLang="zh-TW" sz="4800" dirty="0" smtClean="0">
                <a:latin typeface="楷体" pitchFamily="49" charset="-122"/>
                <a:ea typeface="楷体" pitchFamily="49" charset="-122"/>
              </a:rPr>
              <a:t>】</a:t>
            </a:r>
            <a:r>
              <a:rPr lang="zh-TW" altLang="zh-TW" sz="4800" dirty="0" smtClean="0">
                <a:latin typeface="楷体" pitchFamily="49" charset="-122"/>
                <a:ea typeface="楷体" pitchFamily="49" charset="-122"/>
              </a:rPr>
              <a:t>食奶的嬰仔會佇蛇的孔口</a:t>
            </a:r>
            <a:r>
              <a:rPr lang="en-US" altLang="zh-TW" sz="4800" dirty="0" smtClean="0">
                <a:latin typeface="楷体" pitchFamily="49" charset="-122"/>
                <a:ea typeface="楷体" pitchFamily="49" charset="-122"/>
              </a:rPr>
              <a:t>chit-</a:t>
            </a:r>
            <a:r>
              <a:rPr lang="en-US" altLang="zh-TW" sz="4800" dirty="0" err="1" smtClean="0">
                <a:latin typeface="楷体" pitchFamily="49" charset="-122"/>
                <a:ea typeface="楷体" pitchFamily="49" charset="-122"/>
              </a:rPr>
              <a:t>tho</a:t>
            </a:r>
            <a:r>
              <a:rPr lang="zh-TW" altLang="zh-TW" sz="4800" dirty="0" smtClean="0">
                <a:latin typeface="楷体" pitchFamily="49" charset="-122"/>
                <a:ea typeface="楷体" pitchFamily="49" charset="-122"/>
              </a:rPr>
              <a:t>；</a:t>
            </a:r>
            <a:endParaRPr lang="en-US" altLang="zh-TW" sz="48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buNone/>
            </a:pPr>
            <a:endParaRPr lang="en-US" altLang="zh-TW" sz="200" dirty="0" smtClean="0">
              <a:latin typeface="楷体" pitchFamily="49" charset="-122"/>
              <a:ea typeface="楷体" pitchFamily="49" charset="-122"/>
            </a:endParaRPr>
          </a:p>
          <a:p>
            <a:pPr marL="0" indent="0" algn="ctr">
              <a:buNone/>
            </a:pPr>
            <a:r>
              <a:rPr lang="zh-TW" altLang="en-US" sz="4800" u="sng" dirty="0" smtClean="0">
                <a:solidFill>
                  <a:srgbClr val="FFFF00"/>
                </a:solidFill>
                <a:latin typeface="楷体" pitchFamily="49" charset="-122"/>
                <a:ea typeface="楷体" pitchFamily="49" charset="-122"/>
              </a:rPr>
              <a:t>會眾</a:t>
            </a:r>
            <a:endParaRPr lang="zh-TW" altLang="en-US" sz="4800" dirty="0">
              <a:solidFill>
                <a:srgbClr val="FFFF00"/>
              </a:solidFill>
              <a:latin typeface="楷体" pitchFamily="49" charset="-122"/>
              <a:ea typeface="楷体" pitchFamily="49" charset="-122"/>
            </a:endParaRPr>
          </a:p>
          <a:p>
            <a:pPr marL="0" indent="0">
              <a:buNone/>
            </a:pPr>
            <a:r>
              <a:rPr lang="en-US" altLang="zh-TW" sz="4800" dirty="0">
                <a:solidFill>
                  <a:srgbClr val="FFFF00"/>
                </a:solidFill>
                <a:latin typeface="楷体" pitchFamily="49" charset="-122"/>
                <a:ea typeface="楷体" pitchFamily="49" charset="-122"/>
              </a:rPr>
              <a:t>【</a:t>
            </a:r>
            <a:r>
              <a:rPr lang="zh-TW" altLang="en-US" sz="4800" dirty="0" smtClean="0">
                <a:solidFill>
                  <a:srgbClr val="FFFF00"/>
                </a:solidFill>
                <a:latin typeface="楷体" pitchFamily="49" charset="-122"/>
                <a:ea typeface="楷体" pitchFamily="49" charset="-122"/>
              </a:rPr>
              <a:t>應</a:t>
            </a:r>
            <a:r>
              <a:rPr lang="en-US" altLang="zh-TW" sz="4800" dirty="0" smtClean="0">
                <a:solidFill>
                  <a:srgbClr val="FFFF00"/>
                </a:solidFill>
                <a:latin typeface="楷体" pitchFamily="49" charset="-122"/>
                <a:ea typeface="楷体" pitchFamily="49" charset="-122"/>
              </a:rPr>
              <a:t>】</a:t>
            </a:r>
            <a:r>
              <a:rPr lang="zh-TW" altLang="zh-TW" sz="4800" dirty="0" smtClean="0">
                <a:solidFill>
                  <a:srgbClr val="FFFF00"/>
                </a:solidFill>
                <a:latin typeface="楷体" pitchFamily="49" charset="-122"/>
                <a:ea typeface="楷体" pitchFamily="49" charset="-122"/>
              </a:rPr>
              <a:t>斷奶的囝仔會伸手入去毒蛇的洞穴</a:t>
            </a:r>
            <a:r>
              <a:rPr lang="en-US" altLang="zh-TW" sz="4800" dirty="0" smtClean="0">
                <a:solidFill>
                  <a:srgbClr val="FFFF00"/>
                </a:solidFill>
                <a:latin typeface="楷体" pitchFamily="49" charset="-122"/>
                <a:ea typeface="楷体" pitchFamily="49" charset="-122"/>
              </a:rPr>
              <a:t>(</a:t>
            </a:r>
            <a:r>
              <a:rPr lang="en-US" altLang="zh-TW" sz="4800" dirty="0" err="1" smtClean="0">
                <a:solidFill>
                  <a:srgbClr val="FFFF00"/>
                </a:solidFill>
                <a:latin typeface="楷体" pitchFamily="49" charset="-122"/>
                <a:ea typeface="楷体" pitchFamily="49" charset="-122"/>
              </a:rPr>
              <a:t>tōng</a:t>
            </a:r>
            <a:r>
              <a:rPr lang="en-US" altLang="zh-TW" sz="4800" dirty="0" smtClean="0">
                <a:solidFill>
                  <a:srgbClr val="FFFF00"/>
                </a:solidFill>
                <a:latin typeface="楷体" pitchFamily="49" charset="-122"/>
                <a:ea typeface="楷体" pitchFamily="49" charset="-122"/>
              </a:rPr>
              <a:t> </a:t>
            </a:r>
            <a:r>
              <a:rPr lang="en-US" altLang="zh-TW" sz="4800" dirty="0" err="1" smtClean="0">
                <a:solidFill>
                  <a:srgbClr val="FFFF00"/>
                </a:solidFill>
                <a:latin typeface="楷体" pitchFamily="49" charset="-122"/>
                <a:ea typeface="楷体" pitchFamily="49" charset="-122"/>
              </a:rPr>
              <a:t>hia̍t</a:t>
            </a:r>
            <a:r>
              <a:rPr lang="en-US" altLang="zh-TW" sz="4800" dirty="0" smtClean="0">
                <a:solidFill>
                  <a:srgbClr val="FFFF00"/>
                </a:solidFill>
                <a:latin typeface="楷体" pitchFamily="49" charset="-122"/>
                <a:ea typeface="楷体" pitchFamily="49" charset="-122"/>
              </a:rPr>
              <a:t>)</a:t>
            </a:r>
            <a:r>
              <a:rPr lang="zh-TW" altLang="zh-TW" sz="4800" dirty="0" smtClean="0">
                <a:solidFill>
                  <a:srgbClr val="FFFF00"/>
                </a:solidFill>
                <a:latin typeface="楷体" pitchFamily="49" charset="-122"/>
                <a:ea typeface="楷体" pitchFamily="49" charset="-122"/>
              </a:rPr>
              <a:t>。</a:t>
            </a:r>
            <a:endParaRPr lang="zh-TW" altLang="en-US" sz="48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848600" cy="4271939"/>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佇我聖山的逐所在，</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smtClean="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姻一定未受傷</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未受害。</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924800" cy="433965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因為對上主的認識會普及全地，</a:t>
            </a:r>
            <a:endParaRPr lang="en-US" altLang="zh-TW" sz="5400" dirty="0" smtClean="0">
              <a:latin typeface="楷体" pitchFamily="49" charset="-122"/>
              <a:ea typeface="楷体" pitchFamily="49" charset="-122"/>
            </a:endParaRPr>
          </a:p>
          <a:p>
            <a:pPr marL="0" indent="0">
              <a:buNone/>
            </a:pPr>
            <a:r>
              <a:rPr lang="en-US" altLang="zh-TW" sz="6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smtClean="0">
              <a:solidFill>
                <a:srgbClr val="FFFF00"/>
              </a:solidFill>
              <a:latin typeface="楷体" pitchFamily="49" charset="-122"/>
              <a:ea typeface="楷体" pitchFamily="49" charset="-122"/>
            </a:endParaRPr>
          </a:p>
          <a:p>
            <a:pPr marL="0" indent="0">
              <a:buNone/>
            </a:pP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親像水充滿大海。</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924800" cy="433965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耶西的老樹頭會蔀</a:t>
            </a:r>
            <a:r>
              <a:rPr lang="en-US" altLang="zh-TW" sz="5400" dirty="0" smtClean="0">
                <a:latin typeface="楷体" pitchFamily="49" charset="-122"/>
                <a:ea typeface="楷体" pitchFamily="49" charset="-122"/>
              </a:rPr>
              <a:t>(</a:t>
            </a:r>
            <a:r>
              <a:rPr lang="en-US" altLang="zh-TW" sz="5400" dirty="0" err="1" smtClean="0">
                <a:latin typeface="楷体" pitchFamily="49" charset="-122"/>
                <a:ea typeface="楷体" pitchFamily="49" charset="-122"/>
              </a:rPr>
              <a:t>Puh</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芛</a:t>
            </a:r>
            <a:r>
              <a:rPr lang="en-US" altLang="zh-TW" sz="5400" dirty="0" smtClean="0">
                <a:latin typeface="楷体" pitchFamily="49" charset="-122"/>
                <a:ea typeface="楷体" pitchFamily="49" charset="-122"/>
              </a:rPr>
              <a:t>(</a:t>
            </a:r>
            <a:r>
              <a:rPr lang="en-US" altLang="zh-TW" sz="5400" dirty="0" err="1" smtClean="0">
                <a:latin typeface="楷体" pitchFamily="49" charset="-122"/>
                <a:ea typeface="楷体" pitchFamily="49" charset="-122"/>
              </a:rPr>
              <a:t>ínn</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a:t>
            </a:r>
            <a:endParaRPr lang="en-US" altLang="zh-TW" sz="5400" dirty="0" smtClean="0">
              <a:latin typeface="楷体" pitchFamily="49" charset="-122"/>
              <a:ea typeface="楷体" pitchFamily="49" charset="-122"/>
            </a:endParaRPr>
          </a:p>
          <a:p>
            <a:pPr marL="0" indent="0">
              <a:buNone/>
            </a:pPr>
            <a:r>
              <a:rPr lang="en-US" altLang="zh-TW" sz="6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smtClean="0">
              <a:solidFill>
                <a:srgbClr val="FFFF00"/>
              </a:solidFill>
              <a:latin typeface="楷体" pitchFamily="49" charset="-122"/>
              <a:ea typeface="楷体" pitchFamily="49" charset="-122"/>
            </a:endParaRPr>
          </a:p>
          <a:p>
            <a:pPr marL="0" indent="0">
              <a:buNone/>
            </a:pP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對伊的根會發枝。</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924800" cy="433965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上主的神欲及伊同在：</a:t>
            </a:r>
            <a:endParaRPr lang="en-US" altLang="zh-TW" sz="5400" dirty="0" smtClean="0">
              <a:latin typeface="楷体" pitchFamily="49" charset="-122"/>
              <a:ea typeface="楷体" pitchFamily="49" charset="-122"/>
            </a:endParaRPr>
          </a:p>
          <a:p>
            <a:pPr marL="0" indent="0">
              <a:buNone/>
            </a:pPr>
            <a:r>
              <a:rPr lang="en-US" altLang="zh-TW" sz="6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smtClean="0">
              <a:solidFill>
                <a:srgbClr val="FFFF00"/>
              </a:solidFill>
              <a:latin typeface="楷体" pitchFamily="49" charset="-122"/>
              <a:ea typeface="楷体" pitchFamily="49" charset="-122"/>
            </a:endParaRPr>
          </a:p>
          <a:p>
            <a:pPr marL="0" indent="0">
              <a:buNone/>
            </a:pP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就是智慧聰明的神，</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066800"/>
            <a:ext cx="8153400" cy="4114800"/>
          </a:xfrm>
          <a:blipFill dpi="0" rotWithShape="1">
            <a:blip r:embed="rId3" cstate="print">
              <a:alphaModFix amt="20000"/>
            </a:blip>
            <a:srcRect/>
            <a:tile tx="0" ty="0" sx="100000" sy="100000" flip="none" algn="tl"/>
          </a:blipFill>
          <a:ln>
            <a:noFill/>
          </a:ln>
        </p:spPr>
        <p:style>
          <a:lnRef idx="1">
            <a:schemeClr val="accent6"/>
          </a:lnRef>
          <a:fillRef idx="2">
            <a:schemeClr val="accent6"/>
          </a:fillRef>
          <a:effectRef idx="1">
            <a:schemeClr val="accent6"/>
          </a:effectRef>
          <a:fontRef idx="minor">
            <a:schemeClr val="dk1"/>
          </a:fontRef>
        </p:style>
        <p:txBody>
          <a:bodyPr/>
          <a:lstStyle/>
          <a:p>
            <a:pPr marL="0" indent="0" algn="ctr">
              <a:buNone/>
            </a:pPr>
            <a:r>
              <a:rPr lang="zh-TW" altLang="en-US" sz="4600" u="sng" dirty="0" smtClean="0">
                <a:solidFill>
                  <a:schemeClr val="tx1"/>
                </a:solidFill>
                <a:latin typeface="楷体" pitchFamily="49" charset="-122"/>
                <a:ea typeface="楷体" pitchFamily="49" charset="-122"/>
              </a:rPr>
              <a:t>司會</a:t>
            </a:r>
            <a:endParaRPr lang="en-US" altLang="zh-TW" sz="4600" dirty="0" smtClean="0">
              <a:solidFill>
                <a:schemeClr val="tx1"/>
              </a:solidFill>
              <a:latin typeface="楷体" pitchFamily="49" charset="-122"/>
              <a:ea typeface="楷体" pitchFamily="49" charset="-122"/>
            </a:endParaRPr>
          </a:p>
          <a:p>
            <a:pPr marL="0" indent="0">
              <a:buNone/>
            </a:pPr>
            <a:r>
              <a:rPr lang="en-US" altLang="zh-TW" sz="4800" dirty="0" smtClean="0">
                <a:solidFill>
                  <a:schemeClr val="tx1"/>
                </a:solidFill>
                <a:latin typeface="楷体" pitchFamily="49" charset="-122"/>
                <a:ea typeface="楷体" pitchFamily="49" charset="-122"/>
              </a:rPr>
              <a:t>【</a:t>
            </a:r>
            <a:r>
              <a:rPr lang="zh-TW" altLang="en-US" sz="4800" dirty="0" smtClean="0">
                <a:solidFill>
                  <a:schemeClr val="tx1"/>
                </a:solidFill>
                <a:latin typeface="楷体" pitchFamily="49" charset="-122"/>
                <a:ea typeface="楷体" pitchFamily="49" charset="-122"/>
              </a:rPr>
              <a:t>啟</a:t>
            </a:r>
            <a:r>
              <a:rPr lang="en-US" altLang="zh-TW" sz="4800" dirty="0" smtClean="0">
                <a:solidFill>
                  <a:schemeClr val="tx1"/>
                </a:solidFill>
                <a:latin typeface="楷体" pitchFamily="49" charset="-122"/>
                <a:ea typeface="楷体" pitchFamily="49" charset="-122"/>
              </a:rPr>
              <a:t>】</a:t>
            </a:r>
            <a:r>
              <a:rPr lang="zh-TW" altLang="zh-TW" sz="4800" dirty="0" smtClean="0">
                <a:solidFill>
                  <a:schemeClr val="tx1"/>
                </a:solidFill>
                <a:latin typeface="楷体" pitchFamily="49" charset="-122"/>
                <a:ea typeface="楷体" pitchFamily="49" charset="-122"/>
              </a:rPr>
              <a:t>計畫及勇氣的神，</a:t>
            </a:r>
            <a:endParaRPr lang="en-US" altLang="zh-TW" sz="200" dirty="0" smtClean="0">
              <a:solidFill>
                <a:schemeClr val="tx1"/>
              </a:solidFill>
              <a:latin typeface="楷体" pitchFamily="49" charset="-122"/>
              <a:ea typeface="楷体" pitchFamily="49" charset="-122"/>
            </a:endParaRPr>
          </a:p>
          <a:p>
            <a:pPr marL="0" indent="0" algn="ctr">
              <a:buNone/>
            </a:pPr>
            <a:r>
              <a:rPr lang="zh-TW" altLang="en-US" sz="4600" u="sng" dirty="0" smtClean="0">
                <a:solidFill>
                  <a:srgbClr val="FFFF00"/>
                </a:solidFill>
                <a:latin typeface="楷体" pitchFamily="49" charset="-122"/>
                <a:ea typeface="楷体" pitchFamily="49" charset="-122"/>
              </a:rPr>
              <a:t>會眾</a:t>
            </a:r>
            <a:endParaRPr lang="zh-TW" altLang="en-US" sz="4600" dirty="0">
              <a:solidFill>
                <a:srgbClr val="FFFF00"/>
              </a:solidFill>
              <a:latin typeface="楷体" pitchFamily="49" charset="-122"/>
              <a:ea typeface="楷体" pitchFamily="49" charset="-122"/>
            </a:endParaRPr>
          </a:p>
          <a:p>
            <a:pPr marL="0" indent="0">
              <a:buNone/>
            </a:pPr>
            <a:r>
              <a:rPr lang="en-US" altLang="zh-TW" sz="4800" dirty="0">
                <a:solidFill>
                  <a:srgbClr val="FFFF00"/>
                </a:solidFill>
                <a:latin typeface="楷体" pitchFamily="49" charset="-122"/>
                <a:ea typeface="楷体" pitchFamily="49" charset="-122"/>
              </a:rPr>
              <a:t>【</a:t>
            </a:r>
            <a:r>
              <a:rPr lang="zh-TW" altLang="en-US" sz="4800" dirty="0" smtClean="0">
                <a:solidFill>
                  <a:srgbClr val="FFFF00"/>
                </a:solidFill>
                <a:latin typeface="楷体" pitchFamily="49" charset="-122"/>
                <a:ea typeface="楷体" pitchFamily="49" charset="-122"/>
              </a:rPr>
              <a:t>應</a:t>
            </a:r>
            <a:r>
              <a:rPr lang="en-US" altLang="zh-TW" sz="4800" dirty="0" smtClean="0">
                <a:solidFill>
                  <a:srgbClr val="FFFF00"/>
                </a:solidFill>
                <a:latin typeface="楷体" pitchFamily="49" charset="-122"/>
                <a:ea typeface="楷体" pitchFamily="49" charset="-122"/>
              </a:rPr>
              <a:t>】</a:t>
            </a:r>
            <a:r>
              <a:rPr lang="zh-TW" altLang="zh-TW" sz="4800" dirty="0" smtClean="0">
                <a:solidFill>
                  <a:srgbClr val="FFFF00"/>
                </a:solidFill>
                <a:latin typeface="楷体" pitchFamily="49" charset="-122"/>
                <a:ea typeface="楷体" pitchFamily="49" charset="-122"/>
              </a:rPr>
              <a:t>智識及敬畏上主的神。</a:t>
            </a:r>
            <a:endParaRPr lang="en-US" altLang="zh-TW" sz="4800" dirty="0" smtClean="0">
              <a:solidFill>
                <a:srgbClr val="FFFF00"/>
              </a:solidFill>
              <a:latin typeface="楷体" pitchFamily="49" charset="-122"/>
              <a:ea typeface="楷体" pitchFamily="49" charset="-122"/>
            </a:endParaRPr>
          </a:p>
          <a:p>
            <a:pPr marL="0" indent="0">
              <a:buNone/>
            </a:pPr>
            <a:r>
              <a:rPr lang="en-US" altLang="zh-TW" sz="4800" dirty="0" smtClean="0">
                <a:solidFill>
                  <a:srgbClr val="00B0F0"/>
                </a:solidFill>
                <a:latin typeface="楷体" pitchFamily="49" charset="-122"/>
                <a:ea typeface="楷体" pitchFamily="49" charset="-122"/>
              </a:rPr>
              <a:t>【</a:t>
            </a:r>
            <a:r>
              <a:rPr lang="zh-TW" altLang="en-US" sz="4800" dirty="0" smtClean="0">
                <a:solidFill>
                  <a:srgbClr val="00B0F0"/>
                </a:solidFill>
                <a:latin typeface="楷体" pitchFamily="49" charset="-122"/>
                <a:ea typeface="楷体" pitchFamily="49" charset="-122"/>
              </a:rPr>
              <a:t>齊</a:t>
            </a:r>
            <a:r>
              <a:rPr lang="en-US" altLang="zh-TW" sz="4800" dirty="0" smtClean="0">
                <a:solidFill>
                  <a:srgbClr val="00B0F0"/>
                </a:solidFill>
                <a:latin typeface="楷体" pitchFamily="49" charset="-122"/>
                <a:ea typeface="楷体" pitchFamily="49" charset="-122"/>
              </a:rPr>
              <a:t>】</a:t>
            </a:r>
            <a:r>
              <a:rPr lang="zh-TW" altLang="zh-TW" sz="4800" dirty="0" smtClean="0">
                <a:solidFill>
                  <a:srgbClr val="00B0F0"/>
                </a:solidFill>
                <a:latin typeface="楷体" pitchFamily="49" charset="-122"/>
                <a:ea typeface="楷体" pitchFamily="49" charset="-122"/>
              </a:rPr>
              <a:t>敬畏上主是伊的歡喜。</a:t>
            </a:r>
            <a:endParaRPr lang="zh-TW" altLang="en-US" sz="5000" dirty="0">
              <a:solidFill>
                <a:srgbClr val="00B0F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326952"/>
            <a:ext cx="7467600" cy="4862870"/>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400" dirty="0" smtClean="0">
                <a:latin typeface="楷体" pitchFamily="49" charset="-122"/>
                <a:ea typeface="楷体" pitchFamily="49" charset="-122"/>
              </a:rPr>
              <a:t>祂未照目晭所看來審判；</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smtClean="0">
              <a:solidFill>
                <a:srgbClr val="FFFF00"/>
              </a:solidFill>
              <a:latin typeface="楷体" pitchFamily="49" charset="-122"/>
              <a:ea typeface="楷体" pitchFamily="49" charset="-122"/>
            </a:endParaRPr>
          </a:p>
          <a:p>
            <a:pPr marL="0" indent="0">
              <a:buNone/>
            </a:pPr>
            <a:r>
              <a:rPr lang="en-US" altLang="zh-TW" sz="5000" dirty="0" smtClean="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祂未靠耳孔所聽來判斷。</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72710377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143000"/>
            <a:ext cx="7467600" cy="501983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祂欲用公義維護散赤人；</a:t>
            </a:r>
            <a:endParaRPr lang="en-US" altLang="zh-TW" sz="54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祂欲用公平保障互人看無起的人。</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143000"/>
            <a:ext cx="7848600" cy="501983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祂欲用裁決做棍摃逼害者；</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祂欲發出命令處死邪惡的人。</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066800"/>
            <a:ext cx="7848600" cy="349018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祂欲用公義治理；</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祂欲用信實統治。</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066800"/>
            <a:ext cx="7848600" cy="4271939"/>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en-US" sz="5400" dirty="0" smtClean="0">
                <a:latin typeface="楷体" pitchFamily="49" charset="-122"/>
                <a:ea typeface="楷体" pitchFamily="49" charset="-122"/>
              </a:rPr>
              <a:t>豺</a:t>
            </a:r>
            <a:r>
              <a:rPr lang="zh-TW" altLang="zh-TW" sz="5400" dirty="0" smtClean="0">
                <a:latin typeface="楷体" pitchFamily="49" charset="-122"/>
                <a:ea typeface="楷体" pitchFamily="49" charset="-122"/>
              </a:rPr>
              <a:t>狼</a:t>
            </a:r>
            <a:r>
              <a:rPr lang="zh-TW" altLang="zh-TW" sz="5400" dirty="0" smtClean="0">
                <a:latin typeface="楷体" pitchFamily="49" charset="-122"/>
                <a:ea typeface="楷体" pitchFamily="49" charset="-122"/>
              </a:rPr>
              <a:t>及綿羊會做伙住；</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豹及山羊仔子會做伙睏。</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683</TotalTime>
  <Words>1992</Words>
  <Application>Microsoft Office PowerPoint</Application>
  <PresentationFormat>On-screen Show (4:3)</PresentationFormat>
  <Paragraphs>136</Paragraphs>
  <Slides>14</Slides>
  <Notes>14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1_Purple Template 1 Trebuchet</vt:lpstr>
      <vt:lpstr>White with Courier font for code slides</vt:lpstr>
      <vt:lpstr>啟應</vt:lpstr>
      <vt:lpstr>啟應-以賽亞書 11</vt:lpstr>
      <vt:lpstr>啟應-以賽亞書 11</vt:lpstr>
      <vt:lpstr>啟應-以賽亞書 11</vt:lpstr>
      <vt:lpstr>啟應-以賽亞書 11</vt:lpstr>
      <vt:lpstr>啟應-以賽亞書 11</vt:lpstr>
      <vt:lpstr>啟應-以賽亞書 11</vt:lpstr>
      <vt:lpstr>啟應-以賽亞書 11</vt:lpstr>
      <vt:lpstr>啟應-以賽亞書 11</vt:lpstr>
      <vt:lpstr>啟應-以賽亞書 11</vt:lpstr>
      <vt:lpstr>啟應-以賽亞書 11</vt:lpstr>
      <vt:lpstr>啟應-以賽亞書 11</vt:lpstr>
      <vt:lpstr>啟應-以賽亞書 11</vt:lpstr>
      <vt:lpstr>啟應-以賽亞書 11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Windows User</cp:lastModifiedBy>
  <cp:revision>150</cp:revision>
  <dcterms:created xsi:type="dcterms:W3CDTF">2015-02-07T13:24:58Z</dcterms:created>
  <dcterms:modified xsi:type="dcterms:W3CDTF">2017-12-17T02:12:34Z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