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5"/>
  </p:notesMasterIdLst>
  <p:sldIdLst>
    <p:sldId id="280" r:id="rId4"/>
    <p:sldId id="299" r:id="rId5"/>
    <p:sldId id="300" r:id="rId6"/>
    <p:sldId id="301" r:id="rId7"/>
    <p:sldId id="302" r:id="rId8"/>
    <p:sldId id="303" r:id="rId9"/>
    <p:sldId id="320" r:id="rId10"/>
    <p:sldId id="321" r:id="rId11"/>
    <p:sldId id="322" r:id="rId12"/>
    <p:sldId id="323" r:id="rId13"/>
    <p:sldId id="32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3" d="100"/>
          <a:sy n="63" d="100"/>
        </p:scale>
        <p:origin x="-396" y="-7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12/28/2017 11:22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40007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072313" cy="11424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533400" y="2819400"/>
            <a:ext cx="7681913" cy="1378158"/>
          </a:xfrm>
        </p:spPr>
        <p:txBody>
          <a:bodyPr/>
          <a:lstStyle/>
          <a:p>
            <a:pPr algn="ctr"/>
            <a:r>
              <a:rPr lang="zh-TW"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啟示錄 </a:t>
            </a:r>
            <a:r>
              <a:rPr lang="en-US" altLang="zh-TW" sz="5400" spc="-150" dirty="0" smtClean="0">
                <a:ln w="3175">
                  <a:noFill/>
                </a:ln>
                <a:solidFill>
                  <a:schemeClr val="tx1"/>
                </a:solidFill>
                <a:latin typeface="楷体" panose="02010609060101010101" pitchFamily="49" charset="-122"/>
                <a:ea typeface="楷体" panose="02010609060101010101" pitchFamily="49" charset="-122"/>
                <a:cs typeface="Arial" charset="0"/>
              </a:rPr>
              <a:t>21</a:t>
            </a:r>
            <a:endParaRPr lang="en-US" dirty="0">
              <a:solidFill>
                <a:schemeClr val="tx1"/>
              </a:solidFill>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啟示錄 </a:t>
            </a:r>
            <a:r>
              <a:rPr lang="en-US" altLang="zh-TW" sz="5400" dirty="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143000"/>
            <a:ext cx="7543800" cy="5087547"/>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嘴焦的人我欲將活命的水泉白白互姻飲。</a:t>
            </a:r>
            <a:endParaRPr lang="en-US" altLang="zh-TW" sz="54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smtClean="0">
              <a:solidFill>
                <a:srgbClr val="FFFF00"/>
              </a:solidFill>
              <a:latin typeface="標楷體" pitchFamily="65" charset="-120"/>
              <a:ea typeface="標楷體" pitchFamily="65" charset="-120"/>
            </a:endParaRPr>
          </a:p>
          <a:p>
            <a:pPr marL="0" indent="0">
              <a:buNone/>
            </a:pP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得勝的人會承接諸個；</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啟示錄 </a:t>
            </a:r>
            <a:r>
              <a:rPr lang="en-US" altLang="zh-TW" sz="5400" dirty="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066800"/>
            <a:ext cx="7467600" cy="3367076"/>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我欲做姻的上帝，</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姻欲做我的子兒。」</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啟示錄 </a:t>
            </a:r>
            <a:r>
              <a:rPr lang="en-US" altLang="zh-TW" sz="5400" dirty="0" smtClean="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19200"/>
            <a:ext cx="73152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我有看見新的天，新的地，</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因為前的天，前的地已經過去，海嘛無去。</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啟示錄 </a:t>
            </a:r>
            <a:r>
              <a:rPr lang="en-US" altLang="zh-TW" sz="5400" dirty="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620000" cy="519834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我閣看見聖城，新的耶路撒冷，對天頂上帝遐降落來，</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親像新娘妝飾好勢欲迎接丈夫。</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啟示錄 </a:t>
            </a:r>
            <a:r>
              <a:rPr lang="en-US" altLang="zh-TW" sz="5400" dirty="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990600"/>
            <a:ext cx="7239000" cy="4862870"/>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我閣聽著有大的聲對寶座發出，講：</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看啊，上帝的會幕佇人的中間</a:t>
            </a:r>
            <a:r>
              <a:rPr lang="en-US" altLang="zh-TW" sz="5400" dirty="0" smtClean="0">
                <a:solidFill>
                  <a:srgbClr val="FFFF00"/>
                </a:solidFill>
                <a:latin typeface="標楷體" pitchFamily="65" charset="-120"/>
                <a:ea typeface="標楷體" pitchFamily="65" charset="-120"/>
              </a:rPr>
              <a:t>!</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啟示錄 </a:t>
            </a:r>
            <a:r>
              <a:rPr lang="en-US" altLang="zh-TW" sz="5400" dirty="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143000"/>
            <a:ext cx="7467600" cy="4271939"/>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上帝欲及姻作伙徛起；</a:t>
            </a:r>
            <a:endParaRPr lang="en-US" altLang="zh-TW" sz="5400" dirty="0" smtClean="0">
              <a:latin typeface="標楷體" pitchFamily="65" charset="-120"/>
              <a:ea typeface="標楷體" pitchFamily="65" charset="-120"/>
            </a:endParaRPr>
          </a:p>
          <a:p>
            <a:pPr marL="0" indent="0">
              <a:buNone/>
            </a:pPr>
            <a:r>
              <a:rPr lang="en-US" altLang="zh-TW" sz="200" dirty="0" smtClean="0">
                <a:latin typeface="標楷體" pitchFamily="65" charset="-120"/>
                <a:ea typeface="標楷體" pitchFamily="65" charset="-120"/>
              </a:rPr>
              <a:t>      </a:t>
            </a: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姻欲做祂的子民；</a:t>
            </a:r>
            <a:endParaRPr lang="zh-TW" altLang="en-US" sz="54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啟示錄 </a:t>
            </a:r>
            <a:r>
              <a:rPr lang="en-US" altLang="zh-TW" sz="5400" dirty="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143000"/>
            <a:ext cx="7239000" cy="501983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上帝欲親身及姻同在，做姻的上帝。</a:t>
            </a:r>
            <a:endParaRPr lang="en-US" altLang="zh-TW" sz="5200" dirty="0" smtClean="0">
              <a:latin typeface="標楷體" pitchFamily="65" charset="-120"/>
              <a:ea typeface="標楷體" pitchFamily="65" charset="-120"/>
            </a:endParaRPr>
          </a:p>
          <a:p>
            <a:pPr marL="0" indent="0">
              <a:buNone/>
            </a:pPr>
            <a:r>
              <a:rPr lang="en-US" altLang="zh-TW" sz="200" dirty="0" smtClean="0">
                <a:latin typeface="標楷體" pitchFamily="65" charset="-120"/>
                <a:ea typeface="標楷體" pitchFamily="65" charset="-120"/>
              </a:rPr>
              <a:t>      </a:t>
            </a: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祂欲擦去姻目睭攏總的目屎；</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啟示錄 </a:t>
            </a:r>
            <a:r>
              <a:rPr lang="en-US" altLang="zh-TW" sz="5400" dirty="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990600"/>
            <a:ext cx="7467600" cy="501983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無閣有死失，嘛無閣有哀傷、喉叫、痛疼，</a:t>
            </a:r>
            <a:endParaRPr lang="en-US" altLang="zh-TW" sz="5200" dirty="0" smtClean="0">
              <a:latin typeface="標楷體" pitchFamily="65" charset="-120"/>
              <a:ea typeface="標楷體" pitchFamily="65" charset="-120"/>
            </a:endParaRPr>
          </a:p>
          <a:p>
            <a:pPr marL="0" indent="0">
              <a:buNone/>
            </a:pPr>
            <a:r>
              <a:rPr lang="en-US" altLang="zh-TW" sz="200" dirty="0" smtClean="0">
                <a:latin typeface="標楷體" pitchFamily="65" charset="-120"/>
                <a:ea typeface="標楷體" pitchFamily="65" charset="-120"/>
              </a:rPr>
              <a:t>      </a:t>
            </a: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因為前的代誌已經過去。</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啟示錄 </a:t>
            </a:r>
            <a:r>
              <a:rPr lang="en-US" altLang="zh-TW" sz="5400" dirty="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914400"/>
            <a:ext cx="7543800" cy="5130635"/>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後來，坐佇寶座彼位講：「看啊，我將萬物攏換新</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a:t>
            </a:r>
            <a:endParaRPr lang="en-US" altLang="zh-TW" sz="4800" dirty="0" smtClean="0">
              <a:latin typeface="標楷體" pitchFamily="65" charset="-120"/>
              <a:ea typeface="標楷體" pitchFamily="65" charset="-120"/>
            </a:endParaRPr>
          </a:p>
          <a:p>
            <a:pPr marL="0" indent="0">
              <a:buNone/>
            </a:pPr>
            <a:r>
              <a:rPr lang="en-US" altLang="zh-TW" sz="2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祂閣講：「著寫起來，因為諸個話真實可靠。」</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a:effectLst/>
                <a:latin typeface="楷体" panose="02010609060101010101" pitchFamily="49" charset="-122"/>
                <a:ea typeface="楷体" panose="02010609060101010101" pitchFamily="49" charset="-122"/>
              </a:rPr>
              <a:t>啟示錄 </a:t>
            </a:r>
            <a:r>
              <a:rPr lang="en-US" altLang="zh-TW" sz="5400" dirty="0">
                <a:effectLst/>
                <a:latin typeface="楷体" panose="02010609060101010101" pitchFamily="49" charset="-122"/>
                <a:ea typeface="楷体" panose="02010609060101010101" pitchFamily="49" charset="-122"/>
              </a:rPr>
              <a:t>21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990600"/>
            <a:ext cx="7543800" cy="5019836"/>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200" dirty="0" smtClean="0">
                <a:latin typeface="標楷體" pitchFamily="65" charset="-120"/>
                <a:ea typeface="標楷體" pitchFamily="65" charset="-120"/>
              </a:rPr>
              <a:t>【</a:t>
            </a:r>
            <a:r>
              <a:rPr lang="zh-TW" altLang="en-US" sz="5200" dirty="0" smtClean="0">
                <a:latin typeface="標楷體" pitchFamily="65" charset="-120"/>
                <a:ea typeface="標楷體" pitchFamily="65" charset="-120"/>
              </a:rPr>
              <a:t>啟</a:t>
            </a:r>
            <a:r>
              <a:rPr lang="en-US" altLang="zh-TW" sz="52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祂閣給我講：「完成啦</a:t>
            </a:r>
            <a:r>
              <a:rPr lang="en-US" altLang="zh-TW" sz="5400" dirty="0" smtClean="0">
                <a:latin typeface="標楷體" pitchFamily="65" charset="-120"/>
                <a:ea typeface="標楷體" pitchFamily="65" charset="-120"/>
              </a:rPr>
              <a:t>!</a:t>
            </a:r>
            <a:endParaRPr lang="en-US" altLang="zh-TW" sz="5200" dirty="0" smtClean="0">
              <a:latin typeface="標楷體" pitchFamily="65" charset="-120"/>
              <a:ea typeface="標楷體" pitchFamily="65" charset="-120"/>
            </a:endParaRPr>
          </a:p>
          <a:p>
            <a:pPr marL="0" indent="0">
              <a:buNone/>
            </a:pPr>
            <a:r>
              <a:rPr lang="en-US" altLang="zh-TW" sz="200" dirty="0" smtClean="0">
                <a:latin typeface="標楷體" pitchFamily="65" charset="-120"/>
                <a:ea typeface="標楷體" pitchFamily="65" charset="-120"/>
              </a:rPr>
              <a:t>      </a:t>
            </a: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200" dirty="0">
                <a:solidFill>
                  <a:srgbClr val="FFFF00"/>
                </a:solidFill>
                <a:latin typeface="標楷體" pitchFamily="65" charset="-120"/>
                <a:ea typeface="標楷體" pitchFamily="65" charset="-120"/>
              </a:rPr>
              <a:t>【</a:t>
            </a:r>
            <a:r>
              <a:rPr lang="zh-TW" altLang="en-US" sz="5200" dirty="0" smtClean="0">
                <a:solidFill>
                  <a:srgbClr val="FFFF00"/>
                </a:solidFill>
                <a:latin typeface="標楷體" pitchFamily="65" charset="-120"/>
                <a:ea typeface="標楷體" pitchFamily="65" charset="-120"/>
              </a:rPr>
              <a:t>應</a:t>
            </a:r>
            <a:r>
              <a:rPr lang="en-US" altLang="zh-TW" sz="52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我是阿爾法及亞米茄，是開始及結束。</a:t>
            </a:r>
            <a:endParaRPr lang="zh-TW" altLang="en-US" sz="5200" dirty="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671</TotalTime>
  <Words>1595</Words>
  <Application>Microsoft Office PowerPoint</Application>
  <PresentationFormat>On-screen Show (4:3)</PresentationFormat>
  <Paragraphs>104</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1_Purple Template 1 Trebuchet</vt:lpstr>
      <vt:lpstr>White with Courier font for code slides</vt:lpstr>
      <vt:lpstr>啟應</vt:lpstr>
      <vt:lpstr>啟應-啟示錄 21</vt:lpstr>
      <vt:lpstr>啟應-啟示錄 21</vt:lpstr>
      <vt:lpstr>啟應-啟示錄 21</vt:lpstr>
      <vt:lpstr>啟應-啟示錄 21</vt:lpstr>
      <vt:lpstr>啟應-啟示錄 21</vt:lpstr>
      <vt:lpstr>啟應-啟示錄 21</vt:lpstr>
      <vt:lpstr>啟應-啟示錄 21</vt:lpstr>
      <vt:lpstr>啟應-啟示錄 21</vt:lpstr>
      <vt:lpstr>啟應-啟示錄 21</vt:lpstr>
      <vt:lpstr>啟應-啟示錄 21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151</cp:revision>
  <dcterms:created xsi:type="dcterms:W3CDTF">2015-02-07T13:24:58Z</dcterms:created>
  <dcterms:modified xsi:type="dcterms:W3CDTF">2017-12-29T04:26:03Z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