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5"/>
  </p:notesMasterIdLst>
  <p:sldIdLst>
    <p:sldId id="280" r:id="rId4"/>
    <p:sldId id="26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300" r:id="rId21"/>
    <p:sldId id="296" r:id="rId22"/>
    <p:sldId id="297" r:id="rId23"/>
    <p:sldId id="29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863017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382945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951198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87752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60012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217920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3414520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113308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xmlns="" val="3422498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xmlns="" val="1498445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xmlns="" val="6973399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xmlns="" val="1029768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007288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066241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459403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138008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683723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675087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493326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27</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383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我欲佇祂的布棚歡喜獻祭；</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我欲唱歌嘔咾上主。</a:t>
            </a:r>
          </a:p>
        </p:txBody>
      </p:sp>
    </p:spTree>
    <p:extLst>
      <p:ext uri="{BB962C8B-B14F-4D97-AF65-F5344CB8AC3E}">
        <p14:creationId xmlns:p14="http://schemas.microsoft.com/office/powerpoint/2010/main" xmlns="" val="426026542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145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上主啊，我求叫的聲求祢聽，</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求祢憐憫我，應答我！</a:t>
            </a:r>
          </a:p>
        </p:txBody>
      </p:sp>
    </p:spTree>
    <p:extLst>
      <p:ext uri="{BB962C8B-B14F-4D97-AF65-F5344CB8AC3E}">
        <p14:creationId xmlns:p14="http://schemas.microsoft.com/office/powerpoint/2010/main" xmlns="" val="376000048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605207"/>
            <a:ext cx="8382000" cy="1661993"/>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祢對我講：</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著來朝見我。</a:t>
            </a:r>
          </a:p>
        </p:txBody>
      </p:sp>
    </p:spTree>
    <p:extLst>
      <p:ext uri="{BB962C8B-B14F-4D97-AF65-F5344CB8AC3E}">
        <p14:creationId xmlns:p14="http://schemas.microsoft.com/office/powerpoint/2010/main" xmlns="" val="132249314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619006"/>
            <a:ext cx="8382000" cy="1495794"/>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上主啊，我來朝見祢；</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求祢呣通掩面呣睬我！</a:t>
            </a:r>
          </a:p>
        </p:txBody>
      </p:sp>
    </p:spTree>
    <p:extLst>
      <p:ext uri="{BB962C8B-B14F-4D97-AF65-F5344CB8AC3E}">
        <p14:creationId xmlns:p14="http://schemas.microsoft.com/office/powerpoint/2010/main" xmlns="" val="329518443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145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求祢呣通受氣趕祢的奴僕；</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祢一直是我的幫助。</a:t>
            </a:r>
          </a:p>
        </p:txBody>
      </p:sp>
    </p:spTree>
    <p:extLst>
      <p:ext uri="{BB962C8B-B14F-4D97-AF65-F5344CB8AC3E}">
        <p14:creationId xmlns:p14="http://schemas.microsoft.com/office/powerpoint/2010/main" xmlns="" val="277270531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145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拯救我的上帝啊；</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求祢呣通拒絕我、放拺我！</a:t>
            </a:r>
          </a:p>
        </p:txBody>
      </p:sp>
    </p:spTree>
    <p:extLst>
      <p:ext uri="{BB962C8B-B14F-4D97-AF65-F5344CB8AC3E}">
        <p14:creationId xmlns:p14="http://schemas.microsoft.com/office/powerpoint/2010/main" xmlns="" val="362723259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661993"/>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我的父母若棄拺我，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上主嘛一定會收留我。</a:t>
            </a:r>
          </a:p>
        </p:txBody>
      </p:sp>
    </p:spTree>
    <p:extLst>
      <p:ext uri="{BB962C8B-B14F-4D97-AF65-F5344CB8AC3E}">
        <p14:creationId xmlns:p14="http://schemas.microsoft.com/office/powerpoint/2010/main" xmlns="" val="338412409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47612"/>
            <a:ext cx="8382000" cy="3157788"/>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上主啊，求祢指示我應該行的路，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因為對敵啲當等，求你導我行平坦的路。</a:t>
            </a:r>
          </a:p>
        </p:txBody>
      </p:sp>
    </p:spTree>
    <p:extLst>
      <p:ext uri="{BB962C8B-B14F-4D97-AF65-F5344CB8AC3E}">
        <p14:creationId xmlns:p14="http://schemas.microsoft.com/office/powerpoint/2010/main" xmlns="" val="334833978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145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呣通照對敵的心願給我交互裀，</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因為裀用偽證恐嚇我</a:t>
            </a:r>
            <a:r>
              <a:rPr lang="zh-TW" altLang="en-US" sz="5400" dirty="0" smtClean="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02477561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383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我深信一項事：</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猶活得的日我會享受上主的恩惠。</a:t>
            </a:r>
          </a:p>
        </p:txBody>
      </p:sp>
    </p:spTree>
    <p:extLst>
      <p:ext uri="{BB962C8B-B14F-4D97-AF65-F5344CB8AC3E}">
        <p14:creationId xmlns:p14="http://schemas.microsoft.com/office/powerpoint/2010/main" xmlns="" val="222114358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145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上主是我的光，我的拯救，</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我猶著驚啥人？</a:t>
            </a:r>
          </a:p>
        </p:txBody>
      </p:sp>
    </p:spTree>
    <p:extLst>
      <p:ext uri="{BB962C8B-B14F-4D97-AF65-F5344CB8AC3E}">
        <p14:creationId xmlns:p14="http://schemas.microsoft.com/office/powerpoint/2010/main" xmlns="" val="258840569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29007"/>
            <a:ext cx="8382000" cy="1661993"/>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著信靠上主！</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著勇敢壯膽！</a:t>
            </a:r>
          </a:p>
        </p:txBody>
      </p:sp>
    </p:spTree>
    <p:extLst>
      <p:ext uri="{BB962C8B-B14F-4D97-AF65-F5344CB8AC3E}">
        <p14:creationId xmlns:p14="http://schemas.microsoft.com/office/powerpoint/2010/main" xmlns="" val="1579819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819400"/>
            <a:ext cx="8382000" cy="747897"/>
          </a:xfrm>
        </p:spPr>
        <p:txBody>
          <a:bodyPr/>
          <a:lstStyle/>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齊</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著信靠上主！</a:t>
            </a:r>
          </a:p>
        </p:txBody>
      </p:sp>
    </p:spTree>
    <p:extLst>
      <p:ext uri="{BB962C8B-B14F-4D97-AF65-F5344CB8AC3E}">
        <p14:creationId xmlns:p14="http://schemas.microsoft.com/office/powerpoint/2010/main" xmlns="" val="48870764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29007"/>
            <a:ext cx="8382000" cy="1661993"/>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上主是我性命的保障，</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我猶著驚啥人？</a:t>
            </a:r>
          </a:p>
        </p:txBody>
      </p:sp>
    </p:spTree>
    <p:extLst>
      <p:ext uri="{BB962C8B-B14F-4D97-AF65-F5344CB8AC3E}">
        <p14:creationId xmlns:p14="http://schemas.microsoft.com/office/powerpoint/2010/main" xmlns="" val="99391947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605207"/>
            <a:ext cx="8382000" cy="1661993"/>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雖然大軍紮營包圍，</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我的心亦未驚惶。</a:t>
            </a:r>
          </a:p>
        </p:txBody>
      </p:sp>
    </p:spTree>
    <p:extLst>
      <p:ext uri="{BB962C8B-B14F-4D97-AF65-F5344CB8AC3E}">
        <p14:creationId xmlns:p14="http://schemas.microsoft.com/office/powerpoint/2010/main" xmlns="" val="111962577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661993"/>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雖然對敵發動戰爭，</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我猶原安穩自在。</a:t>
            </a:r>
          </a:p>
        </p:txBody>
      </p:sp>
    </p:spTree>
    <p:extLst>
      <p:ext uri="{BB962C8B-B14F-4D97-AF65-F5344CB8AC3E}">
        <p14:creationId xmlns:p14="http://schemas.microsoft.com/office/powerpoint/2010/main" xmlns="" val="262975124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605207"/>
            <a:ext cx="8382000" cy="1661993"/>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我對上主求一項代誌，</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只有對祂求此項。</a:t>
            </a:r>
          </a:p>
        </p:txBody>
      </p:sp>
    </p:spTree>
    <p:extLst>
      <p:ext uri="{BB962C8B-B14F-4D97-AF65-F5344CB8AC3E}">
        <p14:creationId xmlns:p14="http://schemas.microsoft.com/office/powerpoint/2010/main" xmlns="" val="367749659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3157788"/>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互我一世人惦佇上主的厝，</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佇聖殿仰望祂的榮光，尋求祂的指示。</a:t>
            </a:r>
          </a:p>
        </p:txBody>
      </p:sp>
    </p:spTree>
    <p:extLst>
      <p:ext uri="{BB962C8B-B14F-4D97-AF65-F5344CB8AC3E}">
        <p14:creationId xmlns:p14="http://schemas.microsoft.com/office/powerpoint/2010/main" xmlns="" val="133785601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3157788"/>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我抵著患難的時，祂會給我藏佇布棚內；</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祂會保護我，互我匿佇祂厝內。</a:t>
            </a:r>
          </a:p>
        </p:txBody>
      </p:sp>
    </p:spTree>
    <p:extLst>
      <p:ext uri="{BB962C8B-B14F-4D97-AF65-F5344CB8AC3E}">
        <p14:creationId xmlns:p14="http://schemas.microsoft.com/office/powerpoint/2010/main" xmlns="" val="118697754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1451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祂會給我囥佇石盤頂，</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互我的頭舉高，超過包圍我的對敵。</a:t>
            </a:r>
          </a:p>
        </p:txBody>
      </p:sp>
    </p:spTree>
    <p:extLst>
      <p:ext uri="{BB962C8B-B14F-4D97-AF65-F5344CB8AC3E}">
        <p14:creationId xmlns:p14="http://schemas.microsoft.com/office/powerpoint/2010/main" xmlns="" val="92470814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381</TotalTime>
  <Words>2788</Words>
  <Application>Microsoft Office PowerPoint</Application>
  <PresentationFormat>On-screen Show (4:3)</PresentationFormat>
  <Paragraphs>143</Paragraphs>
  <Slides>21</Slides>
  <Notes>21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1_Purple Template 1 Trebuchet</vt:lpstr>
      <vt:lpstr>White with Courier font for code slides</vt:lpstr>
      <vt:lpstr>啟應 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lpstr>啟應-詩篇 27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80</cp:revision>
  <dcterms:created xsi:type="dcterms:W3CDTF">2015-02-07T13:24:58Z</dcterms:created>
  <dcterms:modified xsi:type="dcterms:W3CDTF">2017-08-25T00:53:05Z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