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316" r:id="rId5"/>
    <p:sldId id="317" r:id="rId6"/>
    <p:sldId id="318" r:id="rId7"/>
    <p:sldId id="319" r:id="rId8"/>
    <p:sldId id="320" r:id="rId9"/>
    <p:sldId id="321" r:id="rId10"/>
    <p:sldId id="322" r:id="rId11"/>
    <p:sldId id="323" r:id="rId12"/>
    <p:sldId id="324" r:id="rId13"/>
    <p:sldId id="325" r:id="rId14"/>
    <p:sldId id="32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2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3968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 </a:t>
            </a:r>
            <a:r>
              <a:rPr lang="en-US" altLang="zh-TW" u="sng" dirty="0" smtClean="0">
                <a:effectLst/>
                <a:latin typeface="標楷體" pitchFamily="65" charset="-120"/>
                <a:ea typeface="標楷體" pitchFamily="65" charset="-120"/>
              </a:rPr>
              <a:t>59</a:t>
            </a:r>
            <a:br>
              <a:rPr lang="en-US" altLang="zh-TW" u="sng" dirty="0" smtClean="0">
                <a:effectLst/>
                <a:latin typeface="標楷體" pitchFamily="65" charset="-120"/>
                <a:ea typeface="標楷體" pitchFamily="65" charset="-120"/>
              </a:rPr>
            </a:b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羅馬書 </a:t>
            </a:r>
            <a:r>
              <a:rPr lang="en-US" altLang="zh-TW" sz="5400" spc="-150" dirty="0" smtClean="0">
                <a:ln w="3175">
                  <a:noFill/>
                </a:ln>
                <a:solidFill>
                  <a:schemeClr val="tx1"/>
                </a:solidFill>
                <a:latin typeface="標楷體" pitchFamily="65" charset="-120"/>
                <a:ea typeface="標楷體" pitchFamily="65" charset="-120"/>
                <a:cs typeface="Arial" charset="0"/>
              </a:rPr>
              <a:t>10</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244513"/>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以賽亞講</a:t>
            </a:r>
            <a:r>
              <a:rPr lang="en-US" sz="4800"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「主啊，甚麼人信阮所傳的信息</a:t>
            </a:r>
            <a:r>
              <a:rPr lang="en-US" sz="4800"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所以，信是對聽，聽是聽基督的話</a:t>
            </a:r>
            <a:r>
              <a:rPr lang="zh-TW" altLang="en-US" sz="4800"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不過我欲問，姻豈真正攏</a:t>
            </a:r>
            <a:r>
              <a:rPr lang="en-US" sz="4800" b="1" dirty="0">
                <a:latin typeface="Arabic Typesetting" panose="03020402040406030203" pitchFamily="66" charset="-78"/>
                <a:ea typeface="DFKai-SB" panose="03000509000000000000" pitchFamily="65" charset="-120"/>
                <a:cs typeface="Arabic Typesetting" panose="03020402040406030203" pitchFamily="66" charset="-78"/>
              </a:rPr>
              <a:t>M̄</a:t>
            </a:r>
            <a:r>
              <a:rPr lang="en-US" sz="4800" b="1"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曾</a:t>
            </a:r>
            <a:r>
              <a:rPr lang="en-US" sz="4800" dirty="0">
                <a:latin typeface="DFKai-SB" panose="03000509000000000000" pitchFamily="65" charset="-120"/>
                <a:ea typeface="DFKai-SB" panose="03000509000000000000" pitchFamily="65" charset="-120"/>
              </a:rPr>
              <a:t>(</a:t>
            </a:r>
            <a:r>
              <a:rPr lang="en-US" sz="4800" b="1" dirty="0">
                <a:latin typeface="DFKai-SB" panose="03000509000000000000" pitchFamily="65" charset="-120"/>
                <a:ea typeface="DFKai-SB" panose="03000509000000000000" pitchFamily="65" charset="-120"/>
              </a:rPr>
              <a:t>bat</a:t>
            </a:r>
            <a:r>
              <a:rPr lang="en-US" sz="4800"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聽著？</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當然曾</a:t>
            </a:r>
            <a:r>
              <a:rPr lang="en-US" sz="4800" dirty="0">
                <a:solidFill>
                  <a:srgbClr val="FFFF00"/>
                </a:solidFill>
                <a:latin typeface="DFKai-SB" panose="03000509000000000000" pitchFamily="65" charset="-120"/>
                <a:ea typeface="DFKai-SB" panose="03000509000000000000" pitchFamily="65" charset="-120"/>
              </a:rPr>
              <a:t>(</a:t>
            </a:r>
            <a:r>
              <a:rPr lang="en-US" sz="4800" b="1" dirty="0">
                <a:solidFill>
                  <a:srgbClr val="FFFF00"/>
                </a:solidFill>
                <a:latin typeface="DFKai-SB" panose="03000509000000000000" pitchFamily="65" charset="-120"/>
                <a:ea typeface="DFKai-SB" panose="03000509000000000000" pitchFamily="65" charset="-120"/>
              </a:rPr>
              <a:t>bat</a:t>
            </a:r>
            <a:r>
              <a:rPr lang="en-US" sz="4800"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64742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聖經按呢記載：姻的聲音傳遍全</a:t>
            </a:r>
            <a:r>
              <a:rPr lang="zh-TW" altLang="en-US" sz="4800" dirty="0" smtClean="0">
                <a:latin typeface="DFKai-SB" panose="03000509000000000000" pitchFamily="65" charset="-120"/>
                <a:ea typeface="DFKai-SB" panose="03000509000000000000" pitchFamily="65" charset="-120"/>
              </a:rPr>
              <a:t>地</a:t>
            </a:r>
            <a:endParaRPr lang="en-US" altLang="zh-TW" sz="4800" dirty="0" smtClean="0">
              <a:latin typeface="DFKai-SB" panose="03000509000000000000" pitchFamily="65" charset="-120"/>
              <a:ea typeface="DFKai-SB" panose="03000509000000000000" pitchFamily="65" charset="-120"/>
            </a:endParaRPr>
          </a:p>
          <a:p>
            <a:pPr marL="0" indent="0">
              <a:buNone/>
            </a:pP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姻的話傳到天邊海角</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你若用嘴承認「耶穌是主」，</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心信上帝有互祂對死人中復活，就會得著救。</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202900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因為人心信就得著稱義；</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嘴宣認就得著救。</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聖經有按呢記載：</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「信祂的人未致到失望。」</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猶太人及外邦人攏無差別，</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因為有仝</a:t>
            </a:r>
            <a:r>
              <a:rPr lang="en-US" sz="4800" b="1" dirty="0">
                <a:solidFill>
                  <a:srgbClr val="FFFF00"/>
                </a:solidFill>
                <a:latin typeface="DFKai-SB" panose="03000509000000000000" pitchFamily="65" charset="-120"/>
                <a:ea typeface="DFKai-SB" panose="03000509000000000000" pitchFamily="65" charset="-120"/>
              </a:rPr>
              <a:t>(</a:t>
            </a:r>
            <a:r>
              <a:rPr lang="en-US" sz="4800" dirty="0" err="1">
                <a:solidFill>
                  <a:srgbClr val="FFFF00"/>
                </a:solidFill>
                <a:latin typeface="DFKai-SB" panose="03000509000000000000" pitchFamily="65" charset="-120"/>
                <a:ea typeface="DFKai-SB" panose="03000509000000000000" pitchFamily="65" charset="-120"/>
              </a:rPr>
              <a:t>kâng</a:t>
            </a:r>
            <a:r>
              <a:rPr lang="en-US" sz="4800" b="1" dirty="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一位上帝是萬民的主，</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24451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祂會豐豐富富賜福互所有求叫祂的人。</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因為所有求叫主的名的人攏會得救。</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en-US" sz="4800" b="1" dirty="0">
                <a:latin typeface="Arabic Typesetting" panose="03020402040406030203" pitchFamily="66" charset="-78"/>
                <a:ea typeface="DFKai-SB" panose="03000509000000000000" pitchFamily="65" charset="-120"/>
                <a:cs typeface="Arabic Typesetting" panose="03020402040406030203" pitchFamily="66" charset="-78"/>
              </a:rPr>
              <a:t>M</a:t>
            </a:r>
            <a:r>
              <a:rPr lang="en-US" sz="4800" b="1" dirty="0">
                <a:ea typeface="DFKai-SB" panose="03000509000000000000" pitchFamily="65" charset="-120"/>
              </a:rPr>
              <a:t>̄</a:t>
            </a:r>
            <a:r>
              <a:rPr lang="en-US" sz="4800" b="1"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拘姻都無信祂，哪會求叫祂？</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都無聽著，哪會信祂</a:t>
            </a:r>
            <a:r>
              <a:rPr lang="zh-TW" altLang="en-US" sz="4800"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98262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都無人傳，哪會聽著</a:t>
            </a:r>
            <a:r>
              <a:rPr lang="en-US" sz="4800"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endParaRPr lang="en-US" altLang="zh-TW" sz="4800" u="sng" dirty="0" smtClean="0">
              <a:solidFill>
                <a:srgbClr val="FFFF00"/>
              </a:solidFill>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smtClean="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都無差派，哪會傳</a:t>
            </a:r>
            <a:r>
              <a:rPr 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14400"/>
            <a:ext cx="7848600" cy="516449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照聖經所記載「傳報福音的人，姻的腳跡偌仔呢</a:t>
            </a:r>
            <a:r>
              <a:rPr lang="en-US" sz="4800" dirty="0">
                <a:latin typeface="DFKai-SB" panose="03000509000000000000" pitchFamily="65" charset="-120"/>
                <a:ea typeface="DFKai-SB" panose="03000509000000000000" pitchFamily="65" charset="-120"/>
              </a:rPr>
              <a:t>(</a:t>
            </a:r>
            <a:r>
              <a:rPr lang="en-US" sz="4800" b="1" dirty="0" err="1">
                <a:latin typeface="DFKai-SB" panose="03000509000000000000" pitchFamily="65" charset="-120"/>
                <a:ea typeface="DFKai-SB" panose="03000509000000000000" pitchFamily="65" charset="-120"/>
              </a:rPr>
              <a:t>jōa-á-ni̍h</a:t>
            </a:r>
            <a:r>
              <a:rPr lang="en-US" sz="4800"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美</a:t>
            </a:r>
            <a:r>
              <a:rPr lang="en-US" sz="4800" dirty="0">
                <a:latin typeface="DFKai-SB" panose="03000509000000000000" pitchFamily="65" charset="-120"/>
                <a:ea typeface="DFKai-SB" panose="03000509000000000000" pitchFamily="65" charset="-120"/>
              </a:rPr>
              <a:t>(</a:t>
            </a:r>
            <a:r>
              <a:rPr lang="en-US" sz="4800" b="1" dirty="0" err="1">
                <a:latin typeface="DFKai-SB" panose="03000509000000000000" pitchFamily="65" charset="-120"/>
                <a:ea typeface="DFKai-SB" panose="03000509000000000000" pitchFamily="65" charset="-120"/>
              </a:rPr>
              <a:t>súi</a:t>
            </a:r>
            <a:r>
              <a:rPr lang="en-US" sz="4800"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en-US" sz="4800" b="1" dirty="0">
                <a:solidFill>
                  <a:srgbClr val="FFFF00"/>
                </a:solidFill>
                <a:latin typeface="Arabic Typesetting" panose="03020402040406030203" pitchFamily="66" charset="-78"/>
                <a:ea typeface="DFKai-SB" panose="03000509000000000000" pitchFamily="65" charset="-120"/>
                <a:cs typeface="Arabic Typesetting" panose="03020402040406030203" pitchFamily="66" charset="-78"/>
              </a:rPr>
              <a:t> M̄-</a:t>
            </a:r>
            <a:r>
              <a:rPr lang="zh-TW" altLang="en-US" sz="4800" b="1" dirty="0" smtClean="0">
                <a:solidFill>
                  <a:srgbClr val="FFFF00"/>
                </a:solidFill>
                <a:latin typeface="DFKai-SB" panose="03000509000000000000" pitchFamily="65" charset="-120"/>
                <a:ea typeface="DFKai-SB" panose="03000509000000000000" pitchFamily="65" charset="-120"/>
              </a:rPr>
              <a:t>拘，</a:t>
            </a:r>
            <a:r>
              <a:rPr lang="en-US" sz="4800" b="1" dirty="0">
                <a:solidFill>
                  <a:srgbClr val="FFFF00"/>
                </a:solidFill>
                <a:latin typeface="DFKai-SB" panose="03000509000000000000" pitchFamily="65" charset="-120"/>
                <a:ea typeface="DFKai-SB" panose="03000509000000000000" pitchFamily="65" charset="-120"/>
              </a:rPr>
              <a:t> </a:t>
            </a:r>
            <a:r>
              <a:rPr lang="en-US" sz="4800" b="1" dirty="0">
                <a:solidFill>
                  <a:srgbClr val="FFFF00"/>
                </a:solidFill>
                <a:latin typeface="Arabic Typesetting" panose="03020402040406030203" pitchFamily="66" charset="-78"/>
                <a:ea typeface="DFKai-SB" panose="03000509000000000000" pitchFamily="65" charset="-120"/>
                <a:cs typeface="Arabic Typesetting" panose="03020402040406030203" pitchFamily="66" charset="-78"/>
              </a:rPr>
              <a:t>M̄-</a:t>
            </a:r>
            <a:r>
              <a:rPr lang="zh-TW" altLang="en-US" sz="4800" b="1" dirty="0" smtClean="0">
                <a:solidFill>
                  <a:srgbClr val="FFFF00"/>
                </a:solidFill>
                <a:latin typeface="DFKai-SB" panose="03000509000000000000" pitchFamily="65" charset="-120"/>
                <a:ea typeface="DFKai-SB" panose="03000509000000000000" pitchFamily="65" charset="-120"/>
              </a:rPr>
              <a:t>是</a:t>
            </a:r>
            <a:r>
              <a:rPr lang="zh-TW" altLang="en-US" sz="4800" b="1" dirty="0">
                <a:solidFill>
                  <a:srgbClr val="FFFF00"/>
                </a:solidFill>
                <a:latin typeface="DFKai-SB" panose="03000509000000000000" pitchFamily="65" charset="-120"/>
                <a:ea typeface="DFKai-SB" panose="03000509000000000000" pitchFamily="65" charset="-120"/>
              </a:rPr>
              <a:t>所有</a:t>
            </a:r>
            <a:r>
              <a:rPr lang="zh-TW" altLang="en-US" sz="4800" dirty="0">
                <a:solidFill>
                  <a:srgbClr val="FFFF00"/>
                </a:solidFill>
                <a:latin typeface="DFKai-SB" panose="03000509000000000000" pitchFamily="65" charset="-120"/>
                <a:ea typeface="DFKai-SB" panose="03000509000000000000" pitchFamily="65" charset="-120"/>
              </a:rPr>
              <a:t>的</a:t>
            </a:r>
            <a:r>
              <a:rPr lang="zh-TW" altLang="en-US" sz="4800" b="1" dirty="0">
                <a:solidFill>
                  <a:srgbClr val="FFFF00"/>
                </a:solidFill>
                <a:latin typeface="DFKai-SB" panose="03000509000000000000" pitchFamily="65" charset="-120"/>
                <a:ea typeface="DFKai-SB" panose="03000509000000000000" pitchFamily="65" charset="-120"/>
              </a:rPr>
              <a:t>人攏順趁此個福音。</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799</TotalTime>
  <Words>1745</Words>
  <Application>Microsoft Office PowerPoint</Application>
  <PresentationFormat>On-screen Show (4:3)</PresentationFormat>
  <Paragraphs>118</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 59 </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Eric</cp:lastModifiedBy>
  <cp:revision>174</cp:revision>
  <dcterms:created xsi:type="dcterms:W3CDTF">2015-02-07T13:24:58Z</dcterms:created>
  <dcterms:modified xsi:type="dcterms:W3CDTF">2017-03-30T01:02:08Z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