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1"/>
  </p:notesMasterIdLst>
  <p:sldIdLst>
    <p:sldId id="280" r:id="rId4"/>
    <p:sldId id="260" r:id="rId5"/>
    <p:sldId id="281" r:id="rId6"/>
    <p:sldId id="282" r:id="rId7"/>
    <p:sldId id="283" r:id="rId8"/>
    <p:sldId id="284" r:id="rId9"/>
    <p:sldId id="296" r:id="rId10"/>
    <p:sldId id="286" r:id="rId11"/>
    <p:sldId id="287" r:id="rId12"/>
    <p:sldId id="288" r:id="rId13"/>
    <p:sldId id="289" r:id="rId14"/>
    <p:sldId id="290" r:id="rId15"/>
    <p:sldId id="291" r:id="rId16"/>
    <p:sldId id="292" r:id="rId17"/>
    <p:sldId id="293" r:id="rId18"/>
    <p:sldId id="294" r:id="rId19"/>
    <p:sldId id="29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4/19/2017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4/19/2017 7:29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4/19/2017 8:42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21269125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4/19/2017 8:43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21269125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4/19/2017 8:43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21269125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4/19/2017 8:45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21269125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4/19/2017 8:46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val="21269125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4/19/2017 8:46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val="21269125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4/19/2017 8:47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val="21269125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4/19/2017 8:47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val="2126912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4/19/2017 8:25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126912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4/19/2017 8:34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126912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4/19/2017 8:35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126912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4/19/2017 8:36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126912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4/19/2017 8:40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21269125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4/19/2017 8:40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21269125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4/19/2017 8:41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21269125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4/19/2017 8:42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2126912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681913" cy="2057400"/>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a:t>
            </a:r>
            <a:r>
              <a:rPr lang="zh-TW" altLang="en-US" u="sng" dirty="0" smtClean="0">
                <a:effectLst/>
                <a:latin typeface="楷体" panose="02010609060101010101" pitchFamily="49" charset="-122"/>
                <a:ea typeface="楷体" panose="02010609060101010101" pitchFamily="49" charset="-122"/>
              </a:rPr>
              <a:t>應</a:t>
            </a:r>
            <a:r>
              <a:rPr lang="en-US" altLang="zh-TW" u="sng" dirty="0">
                <a:effectLst/>
                <a:latin typeface="楷体" panose="02010609060101010101" pitchFamily="49" charset="-122"/>
                <a:ea typeface="楷体" panose="02010609060101010101" pitchFamily="49" charset="-122"/>
              </a:rPr>
              <a:t>60</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TW" altLang="en-US" dirty="0" smtClean="0">
                <a:solidFill>
                  <a:schemeClr val="tx1"/>
                </a:solidFill>
                <a:effectLst/>
                <a:latin typeface="楷体" panose="02010609060101010101" pitchFamily="49" charset="-122"/>
                <a:ea typeface="楷体" panose="02010609060101010101" pitchFamily="49" charset="-122"/>
              </a:rPr>
              <a:t>哥林多前書</a:t>
            </a:r>
            <a:r>
              <a:rPr lang="en-US" altLang="zh-TW" dirty="0" smtClean="0">
                <a:solidFill>
                  <a:schemeClr val="tx1"/>
                </a:solidFill>
                <a:effectLst/>
                <a:latin typeface="楷体" panose="02010609060101010101" pitchFamily="49" charset="-122"/>
                <a:ea typeface="楷体" panose="02010609060101010101" pitchFamily="49" charset="-122"/>
              </a:rPr>
              <a:t>13</a:t>
            </a:r>
            <a:r>
              <a:rPr lang="zh-TW" altLang="en-US" dirty="0" smtClean="0">
                <a:solidFill>
                  <a:schemeClr val="tx1"/>
                </a:solidFill>
                <a:effectLst/>
                <a:latin typeface="楷体" panose="02010609060101010101" pitchFamily="49" charset="-122"/>
                <a:ea typeface="楷体" panose="02010609060101010101" pitchFamily="49" charset="-122"/>
              </a:rPr>
              <a:t>章</a:t>
            </a:r>
            <a:endParaRPr lang="zh-TW" altLang="en-US" dirty="0">
              <a:solidFill>
                <a:schemeClr val="tx1"/>
              </a:solidFill>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77070983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a:t>
            </a:r>
            <a:r>
              <a:rPr lang="en-US" altLang="zh-TW" sz="5400" dirty="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哥林多前書</a:t>
            </a:r>
            <a:r>
              <a:rPr lang="en-US" altLang="zh-TW" sz="5400" dirty="0">
                <a:effectLst/>
                <a:latin typeface="楷体" panose="02010609060101010101" pitchFamily="49" charset="-122"/>
                <a:ea typeface="楷体" panose="02010609060101010101" pitchFamily="49" charset="-122"/>
              </a:rPr>
              <a:t>13</a:t>
            </a:r>
            <a:r>
              <a:rPr lang="zh-TW" altLang="en-US" sz="5400" dirty="0">
                <a:effectLst/>
                <a:latin typeface="楷体" panose="02010609060101010101" pitchFamily="49" charset="-122"/>
                <a:ea typeface="楷体" panose="02010609060101010101" pitchFamily="49" charset="-122"/>
              </a:rPr>
              <a:t>章</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04800" y="1524000"/>
            <a:ext cx="8382000" cy="4727448"/>
          </a:xfrm>
        </p:spPr>
        <p:txBody>
          <a:bodyPr/>
          <a:lstStyle/>
          <a:p>
            <a:pPr marL="0" indent="0" algn="ctr">
              <a:buNone/>
            </a:pPr>
            <a:r>
              <a:rPr lang="zh-TW" altLang="en-US" sz="4800" u="sng" dirty="0">
                <a:latin typeface="DFKai-SB" panose="03000509000000000000" pitchFamily="65" charset="-120"/>
                <a:ea typeface="DFKai-SB" panose="03000509000000000000" pitchFamily="65" charset="-120"/>
              </a:rPr>
              <a:t>司會</a:t>
            </a:r>
            <a:endParaRPr lang="en-US" altLang="zh-TW" sz="4800" dirty="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未愛不義，</a:t>
            </a:r>
            <a:endParaRPr lang="en-US" altLang="zh-TW" sz="4800" dirty="0" smtClean="0">
              <a:latin typeface="DFKai-SB" panose="03000509000000000000" pitchFamily="65" charset="-120"/>
              <a:ea typeface="DFKai-SB" panose="03000509000000000000" pitchFamily="65" charset="-120"/>
            </a:endParaRP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a:t>
            </a:r>
            <a:r>
              <a:rPr lang="zh-TW" altLang="en-US" sz="4800" u="sng" dirty="0">
                <a:solidFill>
                  <a:srgbClr val="FFFF00"/>
                </a:solidFill>
                <a:latin typeface="DFKai-SB" panose="03000509000000000000" pitchFamily="65" charset="-120"/>
                <a:ea typeface="DFKai-SB" panose="03000509000000000000" pitchFamily="65" charset="-120"/>
              </a:rPr>
              <a:t>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只有愛真理。</a:t>
            </a:r>
            <a:endParaRPr lang="en-US" altLang="zh-TW" sz="4800" b="1" dirty="0" smtClean="0">
              <a:solidFill>
                <a:srgbClr val="FFFF00"/>
              </a:solidFill>
              <a:latin typeface="DFKai-SB" panose="03000509000000000000" pitchFamily="65" charset="-120"/>
              <a:ea typeface="DFKai-SB" panose="03000509000000000000" pitchFamily="65" charset="-120"/>
            </a:endParaRPr>
          </a:p>
          <a:p>
            <a:pPr marL="0" indent="0" algn="ctr">
              <a:buNone/>
            </a:pPr>
            <a:r>
              <a:rPr lang="zh-TW" altLang="en-US" sz="4800" u="sng" dirty="0">
                <a:latin typeface="DFKai-SB" panose="03000509000000000000" pitchFamily="65" charset="-120"/>
                <a:ea typeface="DFKai-SB" panose="03000509000000000000" pitchFamily="65" charset="-120"/>
              </a:rPr>
              <a:t>司</a:t>
            </a:r>
            <a:r>
              <a:rPr lang="zh-TW" altLang="en-US" sz="4800" u="sng" dirty="0" smtClean="0">
                <a:latin typeface="DFKai-SB" panose="03000509000000000000" pitchFamily="65" charset="-120"/>
                <a:ea typeface="DFKai-SB" panose="03000509000000000000" pitchFamily="65" charset="-120"/>
              </a:rPr>
              <a:t>會</a:t>
            </a:r>
            <a:r>
              <a:rPr lang="en-US" altLang="zh-TW" sz="4800" u="sng" dirty="0" smtClean="0">
                <a:latin typeface="DFKai-SB" panose="03000509000000000000" pitchFamily="65" charset="-120"/>
                <a:ea typeface="DFKai-SB" panose="03000509000000000000" pitchFamily="65" charset="-120"/>
              </a:rPr>
              <a:t>+</a:t>
            </a:r>
            <a:r>
              <a:rPr lang="zh-TW" altLang="en-US" sz="4800" u="sng" dirty="0" smtClean="0">
                <a:latin typeface="DFKai-SB" panose="03000509000000000000" pitchFamily="65" charset="-120"/>
                <a:ea typeface="DFKai-SB" panose="03000509000000000000" pitchFamily="65" charset="-120"/>
              </a:rPr>
              <a:t>會</a:t>
            </a:r>
            <a:r>
              <a:rPr lang="zh-TW" altLang="en-US" sz="4800" u="sng" dirty="0">
                <a:latin typeface="DFKai-SB" panose="03000509000000000000" pitchFamily="65" charset="-120"/>
                <a:ea typeface="DFKai-SB" panose="03000509000000000000" pitchFamily="65" charset="-120"/>
              </a:rPr>
              <a:t>眾</a:t>
            </a:r>
            <a:endParaRPr lang="en-US" altLang="zh-TW" sz="4800" b="1" dirty="0" smtClean="0">
              <a:latin typeface="DFKai-SB" panose="03000509000000000000" pitchFamily="65" charset="-120"/>
              <a:ea typeface="DFKai-SB" panose="03000509000000000000" pitchFamily="65" charset="-120"/>
            </a:endParaRPr>
          </a:p>
          <a:p>
            <a:pPr marL="0" indent="0">
              <a:buNone/>
            </a:pPr>
            <a:r>
              <a:rPr lang="en-US" altLang="zh-TW" sz="4800" b="1" dirty="0">
                <a:latin typeface="DFKai-SB" panose="03000509000000000000" pitchFamily="65" charset="-120"/>
                <a:ea typeface="DFKai-SB" panose="03000509000000000000" pitchFamily="65" charset="-120"/>
              </a:rPr>
              <a:t>【</a:t>
            </a:r>
            <a:r>
              <a:rPr lang="zh-TW" altLang="en-US" sz="4800" b="1" dirty="0">
                <a:latin typeface="DFKai-SB" panose="03000509000000000000" pitchFamily="65" charset="-120"/>
                <a:ea typeface="DFKai-SB" panose="03000509000000000000" pitchFamily="65" charset="-120"/>
              </a:rPr>
              <a:t>齊</a:t>
            </a:r>
            <a:r>
              <a:rPr lang="en-US" altLang="zh-TW" sz="4800" b="1"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仁愛永遠存在。</a:t>
            </a:r>
            <a:endParaRPr lang="zh-TW" altLang="en-US" sz="4800" dirty="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5933047"/>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a:t>
            </a:r>
            <a:r>
              <a:rPr lang="en-US" altLang="zh-TW" sz="5400" dirty="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哥林多前書</a:t>
            </a:r>
            <a:r>
              <a:rPr lang="en-US" altLang="zh-TW" sz="5400" dirty="0">
                <a:effectLst/>
                <a:latin typeface="楷体" panose="02010609060101010101" pitchFamily="49" charset="-122"/>
                <a:ea typeface="楷体" panose="02010609060101010101" pitchFamily="49" charset="-122"/>
              </a:rPr>
              <a:t>13</a:t>
            </a:r>
            <a:r>
              <a:rPr lang="zh-TW" altLang="en-US" sz="5400" dirty="0">
                <a:effectLst/>
                <a:latin typeface="楷体" panose="02010609060101010101" pitchFamily="49" charset="-122"/>
                <a:ea typeface="楷体" panose="02010609060101010101" pitchFamily="49" charset="-122"/>
              </a:rPr>
              <a:t>章</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04800" y="1524000"/>
            <a:ext cx="8382000" cy="4431983"/>
          </a:xfrm>
        </p:spPr>
        <p:txBody>
          <a:bodyPr/>
          <a:lstStyle/>
          <a:p>
            <a:pPr marL="0" indent="0" algn="ctr">
              <a:buNone/>
            </a:pPr>
            <a:r>
              <a:rPr lang="zh-TW" altLang="en-US" sz="4800" u="sng" dirty="0">
                <a:latin typeface="DFKai-SB" panose="03000509000000000000" pitchFamily="65" charset="-120"/>
                <a:ea typeface="DFKai-SB" panose="03000509000000000000" pitchFamily="65" charset="-120"/>
              </a:rPr>
              <a:t>司會</a:t>
            </a:r>
            <a:endParaRPr lang="en-US" altLang="zh-TW" sz="4800" dirty="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傳達上帝信息的恩賜是暫時；</a:t>
            </a:r>
            <a:endParaRPr lang="en-US" altLang="zh-TW" sz="4800" dirty="0" smtClean="0">
              <a:latin typeface="DFKai-SB" panose="03000509000000000000" pitchFamily="65" charset="-120"/>
              <a:ea typeface="DFKai-SB" panose="03000509000000000000" pitchFamily="65" charset="-120"/>
            </a:endParaRP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a:t>
            </a:r>
            <a:r>
              <a:rPr lang="zh-TW" altLang="en-US" sz="4800" u="sng" dirty="0">
                <a:solidFill>
                  <a:srgbClr val="FFFF00"/>
                </a:solidFill>
                <a:latin typeface="DFKai-SB" panose="03000509000000000000" pitchFamily="65" charset="-120"/>
                <a:ea typeface="DFKai-SB" panose="03000509000000000000" pitchFamily="65" charset="-120"/>
              </a:rPr>
              <a:t>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講靈語的恩賜會無去；智識嘛會無去。</a:t>
            </a:r>
            <a:endParaRPr lang="zh-TW" altLang="en-US" sz="4800" dirty="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5933047"/>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a:t>
            </a:r>
            <a:r>
              <a:rPr lang="en-US" altLang="zh-TW" sz="5400" dirty="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哥林多前書</a:t>
            </a:r>
            <a:r>
              <a:rPr lang="en-US" altLang="zh-TW" sz="5400" dirty="0">
                <a:effectLst/>
                <a:latin typeface="楷体" panose="02010609060101010101" pitchFamily="49" charset="-122"/>
                <a:ea typeface="楷体" panose="02010609060101010101" pitchFamily="49" charset="-122"/>
              </a:rPr>
              <a:t>13</a:t>
            </a:r>
            <a:r>
              <a:rPr lang="zh-TW" altLang="en-US" sz="5400" dirty="0">
                <a:effectLst/>
                <a:latin typeface="楷体" panose="02010609060101010101" pitchFamily="49" charset="-122"/>
                <a:ea typeface="楷体" panose="02010609060101010101" pitchFamily="49" charset="-122"/>
              </a:rPr>
              <a:t>章</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04800" y="1524000"/>
            <a:ext cx="8382000" cy="3767185"/>
          </a:xfrm>
        </p:spPr>
        <p:txBody>
          <a:bodyPr/>
          <a:lstStyle/>
          <a:p>
            <a:pPr marL="0" indent="0" algn="ctr">
              <a:buNone/>
            </a:pPr>
            <a:r>
              <a:rPr lang="zh-TW" altLang="en-US" sz="4800" u="sng" dirty="0">
                <a:latin typeface="DFKai-SB" panose="03000509000000000000" pitchFamily="65" charset="-120"/>
                <a:ea typeface="DFKai-SB" panose="03000509000000000000" pitchFamily="65" charset="-120"/>
              </a:rPr>
              <a:t>司會</a:t>
            </a:r>
            <a:endParaRPr lang="en-US" altLang="zh-TW" sz="4800" dirty="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咱所識的有限；</a:t>
            </a:r>
            <a:endParaRPr lang="en-US" altLang="zh-TW" sz="4800" dirty="0" smtClean="0">
              <a:latin typeface="DFKai-SB" panose="03000509000000000000" pitchFamily="65" charset="-120"/>
              <a:ea typeface="DFKai-SB" panose="03000509000000000000" pitchFamily="65" charset="-120"/>
            </a:endParaRP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a:t>
            </a:r>
            <a:r>
              <a:rPr lang="zh-TW" altLang="en-US" sz="4800" u="sng" dirty="0">
                <a:solidFill>
                  <a:srgbClr val="FFFF00"/>
                </a:solidFill>
                <a:latin typeface="DFKai-SB" panose="03000509000000000000" pitchFamily="65" charset="-120"/>
                <a:ea typeface="DFKai-SB" panose="03000509000000000000" pitchFamily="65" charset="-120"/>
              </a:rPr>
              <a:t>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咱傳達上帝信息的恩賜嘛有限。</a:t>
            </a:r>
            <a:endParaRPr lang="zh-TW" altLang="en-US" sz="4800" dirty="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5933047"/>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a:t>
            </a:r>
            <a:r>
              <a:rPr lang="en-US" altLang="zh-TW" sz="5400" dirty="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哥林多前書</a:t>
            </a:r>
            <a:r>
              <a:rPr lang="en-US" altLang="zh-TW" sz="5400" dirty="0">
                <a:effectLst/>
                <a:latin typeface="楷体" panose="02010609060101010101" pitchFamily="49" charset="-122"/>
                <a:ea typeface="楷体" panose="02010609060101010101" pitchFamily="49" charset="-122"/>
              </a:rPr>
              <a:t>13</a:t>
            </a:r>
            <a:r>
              <a:rPr lang="zh-TW" altLang="en-US" sz="5400" dirty="0">
                <a:effectLst/>
                <a:latin typeface="楷体" panose="02010609060101010101" pitchFamily="49" charset="-122"/>
                <a:ea typeface="楷体" panose="02010609060101010101" pitchFamily="49" charset="-122"/>
              </a:rPr>
              <a:t>章</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04800" y="1524000"/>
            <a:ext cx="8382000" cy="3102388"/>
          </a:xfrm>
        </p:spPr>
        <p:txBody>
          <a:bodyPr/>
          <a:lstStyle/>
          <a:p>
            <a:pPr marL="0" indent="0" algn="ctr">
              <a:buNone/>
            </a:pPr>
            <a:r>
              <a:rPr lang="zh-TW" altLang="en-US" sz="4800" u="sng" dirty="0">
                <a:latin typeface="DFKai-SB" panose="03000509000000000000" pitchFamily="65" charset="-120"/>
                <a:ea typeface="DFKai-SB" panose="03000509000000000000" pitchFamily="65" charset="-120"/>
              </a:rPr>
              <a:t>司會</a:t>
            </a:r>
            <a:endParaRPr lang="en-US" altLang="zh-TW" sz="4800" dirty="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en-US" sz="4800" dirty="0">
                <a:latin typeface="DFKai-SB" panose="03000509000000000000" pitchFamily="65" charset="-120"/>
                <a:ea typeface="DFKai-SB" panose="03000509000000000000" pitchFamily="65" charset="-120"/>
              </a:rPr>
              <a:t>M</a:t>
            </a:r>
            <a:r>
              <a:rPr lang="zh-TW" altLang="en-US" sz="4800" dirty="0">
                <a:latin typeface="DFKai-SB" panose="03000509000000000000" pitchFamily="65" charset="-120"/>
                <a:ea typeface="DFKai-SB" panose="03000509000000000000" pitchFamily="65" charset="-120"/>
              </a:rPr>
              <a:t>̄</a:t>
            </a:r>
            <a:r>
              <a:rPr lang="en-US" sz="4800" dirty="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拘彼個完全的一下來，</a:t>
            </a:r>
            <a:endParaRPr lang="en-US" altLang="zh-TW" sz="4800" dirty="0" smtClean="0">
              <a:latin typeface="DFKai-SB" panose="03000509000000000000" pitchFamily="65" charset="-120"/>
              <a:ea typeface="DFKai-SB" panose="03000509000000000000" pitchFamily="65" charset="-120"/>
            </a:endParaRP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a:t>
            </a:r>
            <a:r>
              <a:rPr lang="zh-TW" altLang="en-US" sz="4800" u="sng" dirty="0">
                <a:solidFill>
                  <a:srgbClr val="FFFF00"/>
                </a:solidFill>
                <a:latin typeface="DFKai-SB" panose="03000509000000000000" pitchFamily="65" charset="-120"/>
                <a:ea typeface="DFKai-SB" panose="03000509000000000000" pitchFamily="65" charset="-120"/>
              </a:rPr>
              <a:t>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彼個有限的就消失</a:t>
            </a:r>
            <a:r>
              <a:rPr lang="zh-TW" altLang="en-US" sz="4800" dirty="0" smtClean="0">
                <a:solidFill>
                  <a:srgbClr val="FFFF00"/>
                </a:solidFill>
                <a:latin typeface="DFKai-SB" panose="03000509000000000000" pitchFamily="65" charset="-120"/>
                <a:ea typeface="DFKai-SB" panose="03000509000000000000" pitchFamily="65" charset="-120"/>
              </a:rPr>
              <a:t>。</a:t>
            </a:r>
            <a:endParaRPr lang="zh-TW" altLang="en-US" sz="4800" dirty="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5933047"/>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a:t>
            </a:r>
            <a:r>
              <a:rPr lang="en-US" altLang="zh-TW" sz="5400" dirty="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哥林多前書</a:t>
            </a:r>
            <a:r>
              <a:rPr lang="en-US" altLang="zh-TW" sz="5400" dirty="0">
                <a:effectLst/>
                <a:latin typeface="楷体" panose="02010609060101010101" pitchFamily="49" charset="-122"/>
                <a:ea typeface="楷体" panose="02010609060101010101" pitchFamily="49" charset="-122"/>
              </a:rPr>
              <a:t>13</a:t>
            </a:r>
            <a:r>
              <a:rPr lang="zh-TW" altLang="en-US" sz="5400" dirty="0">
                <a:effectLst/>
                <a:latin typeface="楷体" panose="02010609060101010101" pitchFamily="49" charset="-122"/>
                <a:ea typeface="楷体" panose="02010609060101010101" pitchFamily="49" charset="-122"/>
              </a:rPr>
              <a:t>章</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04800" y="1524000"/>
            <a:ext cx="8382000" cy="4431983"/>
          </a:xfrm>
        </p:spPr>
        <p:txBody>
          <a:bodyPr/>
          <a:lstStyle/>
          <a:p>
            <a:pPr marL="0" indent="0" algn="ctr">
              <a:buNone/>
            </a:pPr>
            <a:r>
              <a:rPr lang="zh-TW" altLang="en-US" sz="4800" u="sng" dirty="0">
                <a:latin typeface="DFKai-SB" panose="03000509000000000000" pitchFamily="65" charset="-120"/>
                <a:ea typeface="DFKai-SB" panose="03000509000000000000" pitchFamily="65" charset="-120"/>
              </a:rPr>
              <a:t>司會</a:t>
            </a:r>
            <a:endParaRPr lang="en-US" altLang="zh-TW" sz="4800" dirty="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我作囝仔的時，講話親像囝仔，</a:t>
            </a:r>
            <a:endParaRPr lang="en-US" altLang="zh-TW" sz="4800" dirty="0" smtClean="0">
              <a:latin typeface="DFKai-SB" panose="03000509000000000000" pitchFamily="65" charset="-120"/>
              <a:ea typeface="DFKai-SB" panose="03000509000000000000" pitchFamily="65" charset="-120"/>
            </a:endParaRP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a:t>
            </a:r>
            <a:r>
              <a:rPr lang="zh-TW" altLang="en-US" sz="4800" u="sng" dirty="0">
                <a:solidFill>
                  <a:srgbClr val="FFFF00"/>
                </a:solidFill>
                <a:latin typeface="DFKai-SB" panose="03000509000000000000" pitchFamily="65" charset="-120"/>
                <a:ea typeface="DFKai-SB" panose="03000509000000000000" pitchFamily="65" charset="-120"/>
              </a:rPr>
              <a:t>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意見親像囝仔，想法嘛親像囝仔，</a:t>
            </a:r>
            <a:endParaRPr lang="zh-TW" altLang="en-US" sz="4800" dirty="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5933047"/>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a:t>
            </a:r>
            <a:r>
              <a:rPr lang="en-US" altLang="zh-TW" sz="5400" dirty="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哥林多前書</a:t>
            </a:r>
            <a:r>
              <a:rPr lang="en-US" altLang="zh-TW" sz="5400" dirty="0">
                <a:effectLst/>
                <a:latin typeface="楷体" panose="02010609060101010101" pitchFamily="49" charset="-122"/>
                <a:ea typeface="楷体" panose="02010609060101010101" pitchFamily="49" charset="-122"/>
              </a:rPr>
              <a:t>13</a:t>
            </a:r>
            <a:r>
              <a:rPr lang="zh-TW" altLang="en-US" sz="5400" dirty="0">
                <a:effectLst/>
                <a:latin typeface="楷体" panose="02010609060101010101" pitchFamily="49" charset="-122"/>
                <a:ea typeface="楷体" panose="02010609060101010101" pitchFamily="49" charset="-122"/>
              </a:rPr>
              <a:t>章</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04800" y="1524000"/>
            <a:ext cx="8382000" cy="3102388"/>
          </a:xfrm>
        </p:spPr>
        <p:txBody>
          <a:bodyPr/>
          <a:lstStyle/>
          <a:p>
            <a:pPr marL="0" indent="0" algn="ctr">
              <a:buNone/>
            </a:pPr>
            <a:r>
              <a:rPr lang="zh-TW" altLang="en-US" sz="4800" u="sng" dirty="0">
                <a:latin typeface="DFKai-SB" panose="03000509000000000000" pitchFamily="65" charset="-120"/>
                <a:ea typeface="DFKai-SB" panose="03000509000000000000" pitchFamily="65" charset="-120"/>
              </a:rPr>
              <a:t>司會</a:t>
            </a:r>
            <a:endParaRPr lang="en-US" altLang="zh-TW" sz="4800" dirty="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今我已經成人，</a:t>
            </a:r>
            <a:endParaRPr lang="en-US" altLang="zh-TW" sz="4800" dirty="0" smtClean="0">
              <a:latin typeface="DFKai-SB" panose="03000509000000000000" pitchFamily="65" charset="-120"/>
              <a:ea typeface="DFKai-SB" panose="03000509000000000000" pitchFamily="65" charset="-120"/>
            </a:endParaRP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a:t>
            </a:r>
            <a:r>
              <a:rPr lang="zh-TW" altLang="en-US" sz="4800" u="sng" dirty="0">
                <a:solidFill>
                  <a:srgbClr val="FFFF00"/>
                </a:solidFill>
                <a:latin typeface="DFKai-SB" panose="03000509000000000000" pitchFamily="65" charset="-120"/>
                <a:ea typeface="DFKai-SB" panose="03000509000000000000" pitchFamily="65" charset="-120"/>
              </a:rPr>
              <a:t>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就將囝仔的事攏放捒。</a:t>
            </a:r>
            <a:endParaRPr lang="zh-TW" altLang="en-US" sz="4800" dirty="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5933047"/>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a:t>
            </a:r>
            <a:r>
              <a:rPr lang="en-US" altLang="zh-TW" sz="5400" dirty="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哥林多前書</a:t>
            </a:r>
            <a:r>
              <a:rPr lang="en-US" altLang="zh-TW" sz="5400" dirty="0">
                <a:effectLst/>
                <a:latin typeface="楷体" panose="02010609060101010101" pitchFamily="49" charset="-122"/>
                <a:ea typeface="楷体" panose="02010609060101010101" pitchFamily="49" charset="-122"/>
              </a:rPr>
              <a:t>13</a:t>
            </a:r>
            <a:r>
              <a:rPr lang="zh-TW" altLang="en-US" sz="5400" dirty="0">
                <a:effectLst/>
                <a:latin typeface="楷体" panose="02010609060101010101" pitchFamily="49" charset="-122"/>
                <a:ea typeface="楷体" panose="02010609060101010101" pitchFamily="49" charset="-122"/>
              </a:rPr>
              <a:t>章</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04800" y="1524000"/>
            <a:ext cx="8382000" cy="3767185"/>
          </a:xfrm>
        </p:spPr>
        <p:txBody>
          <a:bodyPr/>
          <a:lstStyle/>
          <a:p>
            <a:pPr marL="0" indent="0" algn="ctr">
              <a:buNone/>
            </a:pPr>
            <a:r>
              <a:rPr lang="zh-TW" altLang="en-US" sz="4800" u="sng" dirty="0">
                <a:latin typeface="DFKai-SB" panose="03000509000000000000" pitchFamily="65" charset="-120"/>
                <a:ea typeface="DFKai-SB" panose="03000509000000000000" pitchFamily="65" charset="-120"/>
              </a:rPr>
              <a:t>司會</a:t>
            </a:r>
            <a:endParaRPr lang="en-US" altLang="zh-TW" sz="4800" dirty="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咱現在親像照鏡</a:t>
            </a:r>
            <a:r>
              <a:rPr lang="zh-CN" altLang="en-US" sz="4800" dirty="0">
                <a:latin typeface="DFKai-SB" panose="03000509000000000000" pitchFamily="65" charset="-120"/>
                <a:ea typeface="DFKai-SB" panose="03000509000000000000" pitchFamily="65" charset="-120"/>
              </a:rPr>
              <a:t>啲</a:t>
            </a:r>
            <a:r>
              <a:rPr lang="zh-TW" altLang="en-US" sz="4800" dirty="0">
                <a:latin typeface="DFKai-SB" panose="03000509000000000000" pitchFamily="65" charset="-120"/>
                <a:ea typeface="DFKai-SB" panose="03000509000000000000" pitchFamily="65" charset="-120"/>
              </a:rPr>
              <a:t>看，霧霧無明，</a:t>
            </a:r>
            <a:endParaRPr lang="en-US" altLang="zh-TW" sz="4800" dirty="0" smtClean="0">
              <a:latin typeface="DFKai-SB" panose="03000509000000000000" pitchFamily="65" charset="-120"/>
              <a:ea typeface="DFKai-SB" panose="03000509000000000000" pitchFamily="65" charset="-120"/>
            </a:endParaRP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a:t>
            </a:r>
            <a:r>
              <a:rPr lang="zh-TW" altLang="en-US" sz="4800" u="sng" dirty="0">
                <a:solidFill>
                  <a:srgbClr val="FFFF00"/>
                </a:solidFill>
                <a:latin typeface="DFKai-SB" panose="03000509000000000000" pitchFamily="65" charset="-120"/>
                <a:ea typeface="DFKai-SB" panose="03000509000000000000" pitchFamily="65" charset="-120"/>
              </a:rPr>
              <a:t>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將來會面對面看清楚。</a:t>
            </a:r>
            <a:endParaRPr lang="zh-TW" altLang="en-US" sz="4800" dirty="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5933047"/>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a:t>
            </a:r>
            <a:r>
              <a:rPr lang="en-US" altLang="zh-TW" sz="5400" dirty="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哥林多前書</a:t>
            </a:r>
            <a:r>
              <a:rPr lang="en-US" altLang="zh-TW" sz="5400" dirty="0">
                <a:effectLst/>
                <a:latin typeface="楷体" panose="02010609060101010101" pitchFamily="49" charset="-122"/>
                <a:ea typeface="楷体" panose="02010609060101010101" pitchFamily="49" charset="-122"/>
              </a:rPr>
              <a:t>13</a:t>
            </a:r>
            <a:r>
              <a:rPr lang="zh-TW" altLang="en-US" sz="5400" dirty="0">
                <a:effectLst/>
                <a:latin typeface="楷体" panose="02010609060101010101" pitchFamily="49" charset="-122"/>
                <a:ea typeface="楷体" panose="02010609060101010101" pitchFamily="49" charset="-122"/>
              </a:rPr>
              <a:t>章</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04800" y="1143000"/>
            <a:ext cx="8382000" cy="6364819"/>
          </a:xfrm>
        </p:spPr>
        <p:txBody>
          <a:bodyPr/>
          <a:lstStyle/>
          <a:p>
            <a:pPr marL="0" indent="0" algn="ctr">
              <a:buNone/>
            </a:pPr>
            <a:r>
              <a:rPr lang="zh-TW" altLang="en-US" sz="4400" u="sng" dirty="0">
                <a:latin typeface="DFKai-SB" panose="03000509000000000000" pitchFamily="65" charset="-120"/>
                <a:ea typeface="DFKai-SB" panose="03000509000000000000" pitchFamily="65" charset="-120"/>
              </a:rPr>
              <a:t>司會</a:t>
            </a:r>
            <a:endParaRPr lang="en-US" altLang="zh-TW" sz="4400" dirty="0">
              <a:latin typeface="DFKai-SB" panose="03000509000000000000" pitchFamily="65" charset="-120"/>
              <a:ea typeface="DFKai-SB" panose="03000509000000000000" pitchFamily="65" charset="-120"/>
            </a:endParaRPr>
          </a:p>
          <a:p>
            <a:pPr marL="0" indent="0">
              <a:buNone/>
            </a:pPr>
            <a:r>
              <a:rPr lang="en-US" altLang="zh-TW" sz="4400" dirty="0" smtClean="0">
                <a:latin typeface="DFKai-SB" panose="03000509000000000000" pitchFamily="65" charset="-120"/>
                <a:ea typeface="DFKai-SB" panose="03000509000000000000" pitchFamily="65" charset="-120"/>
              </a:rPr>
              <a:t>【</a:t>
            </a:r>
            <a:r>
              <a:rPr lang="zh-TW" altLang="en-US" sz="4400" dirty="0" smtClean="0">
                <a:latin typeface="DFKai-SB" panose="03000509000000000000" pitchFamily="65" charset="-120"/>
                <a:ea typeface="DFKai-SB" panose="03000509000000000000" pitchFamily="65" charset="-120"/>
              </a:rPr>
              <a:t>啟</a:t>
            </a:r>
            <a:r>
              <a:rPr lang="en-US" altLang="zh-TW" sz="4400" dirty="0" smtClean="0">
                <a:latin typeface="DFKai-SB" panose="03000509000000000000" pitchFamily="65" charset="-120"/>
                <a:ea typeface="DFKai-SB" panose="03000509000000000000" pitchFamily="65" charset="-120"/>
              </a:rPr>
              <a:t>】</a:t>
            </a:r>
            <a:r>
              <a:rPr lang="zh-TW" altLang="en-US" sz="4400" dirty="0">
                <a:latin typeface="DFKai-SB" panose="03000509000000000000" pitchFamily="65" charset="-120"/>
                <a:ea typeface="DFKai-SB" panose="03000509000000000000" pitchFamily="65" charset="-120"/>
              </a:rPr>
              <a:t>我現在只有知一部分，</a:t>
            </a:r>
            <a:endParaRPr lang="en-US" altLang="zh-TW" sz="4400" dirty="0" smtClean="0">
              <a:latin typeface="DFKai-SB" panose="03000509000000000000" pitchFamily="65" charset="-120"/>
              <a:ea typeface="DFKai-SB" panose="03000509000000000000" pitchFamily="65" charset="-120"/>
            </a:endParaRPr>
          </a:p>
          <a:p>
            <a:pPr marL="0" indent="0" algn="ctr">
              <a:buNone/>
            </a:pPr>
            <a:r>
              <a:rPr lang="zh-TW" altLang="en-US" sz="4400" u="sng" dirty="0" smtClean="0">
                <a:solidFill>
                  <a:srgbClr val="FFFF00"/>
                </a:solidFill>
                <a:latin typeface="DFKai-SB" panose="03000509000000000000" pitchFamily="65" charset="-120"/>
                <a:ea typeface="DFKai-SB" panose="03000509000000000000" pitchFamily="65" charset="-120"/>
              </a:rPr>
              <a:t>會</a:t>
            </a:r>
            <a:r>
              <a:rPr lang="zh-TW" altLang="en-US" sz="4400" u="sng" dirty="0">
                <a:solidFill>
                  <a:srgbClr val="FFFF00"/>
                </a:solidFill>
                <a:latin typeface="DFKai-SB" panose="03000509000000000000" pitchFamily="65" charset="-120"/>
                <a:ea typeface="DFKai-SB" panose="03000509000000000000" pitchFamily="65" charset="-120"/>
              </a:rPr>
              <a:t>眾</a:t>
            </a:r>
            <a:endParaRPr lang="zh-TW" altLang="en-US" sz="44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400" dirty="0" smtClean="0">
                <a:solidFill>
                  <a:srgbClr val="FFFF00"/>
                </a:solidFill>
                <a:latin typeface="DFKai-SB" panose="03000509000000000000" pitchFamily="65" charset="-120"/>
                <a:ea typeface="DFKai-SB" panose="03000509000000000000" pitchFamily="65" charset="-120"/>
              </a:rPr>
              <a:t>【</a:t>
            </a:r>
            <a:r>
              <a:rPr lang="zh-TW" altLang="en-US" sz="4400" dirty="0" smtClean="0">
                <a:solidFill>
                  <a:srgbClr val="FFFF00"/>
                </a:solidFill>
                <a:latin typeface="DFKai-SB" panose="03000509000000000000" pitchFamily="65" charset="-120"/>
                <a:ea typeface="DFKai-SB" panose="03000509000000000000" pitchFamily="65" charset="-120"/>
              </a:rPr>
              <a:t>應</a:t>
            </a:r>
            <a:r>
              <a:rPr lang="en-US" altLang="zh-TW" sz="4400" dirty="0" smtClean="0">
                <a:solidFill>
                  <a:srgbClr val="FFFF00"/>
                </a:solidFill>
                <a:latin typeface="DFKai-SB" panose="03000509000000000000" pitchFamily="65" charset="-120"/>
                <a:ea typeface="DFKai-SB" panose="03000509000000000000" pitchFamily="65" charset="-120"/>
              </a:rPr>
              <a:t>】</a:t>
            </a:r>
            <a:r>
              <a:rPr lang="zh-TW" altLang="en-US" sz="4400" dirty="0">
                <a:solidFill>
                  <a:srgbClr val="FFFF00"/>
                </a:solidFill>
                <a:latin typeface="DFKai-SB" panose="03000509000000000000" pitchFamily="65" charset="-120"/>
                <a:ea typeface="DFKai-SB" panose="03000509000000000000" pitchFamily="65" charset="-120"/>
              </a:rPr>
              <a:t>將來會完全了解，親像上帝完全了解我。</a:t>
            </a:r>
            <a:endParaRPr lang="en-US" altLang="zh-TW" sz="4400" b="1" dirty="0" smtClean="0">
              <a:solidFill>
                <a:srgbClr val="FFFF00"/>
              </a:solidFill>
              <a:latin typeface="DFKai-SB" panose="03000509000000000000" pitchFamily="65" charset="-120"/>
              <a:ea typeface="DFKai-SB" panose="03000509000000000000" pitchFamily="65" charset="-120"/>
            </a:endParaRPr>
          </a:p>
          <a:p>
            <a:pPr marL="0" indent="0" algn="ctr">
              <a:buNone/>
            </a:pPr>
            <a:r>
              <a:rPr lang="zh-TW" altLang="en-US" sz="4400" u="sng" dirty="0">
                <a:latin typeface="DFKai-SB" panose="03000509000000000000" pitchFamily="65" charset="-120"/>
                <a:ea typeface="DFKai-SB" panose="03000509000000000000" pitchFamily="65" charset="-120"/>
              </a:rPr>
              <a:t>司</a:t>
            </a:r>
            <a:r>
              <a:rPr lang="zh-TW" altLang="en-US" sz="4400" u="sng" dirty="0" smtClean="0">
                <a:latin typeface="DFKai-SB" panose="03000509000000000000" pitchFamily="65" charset="-120"/>
                <a:ea typeface="DFKai-SB" panose="03000509000000000000" pitchFamily="65" charset="-120"/>
              </a:rPr>
              <a:t>會</a:t>
            </a:r>
            <a:r>
              <a:rPr lang="en-US" altLang="zh-TW" sz="4400" u="sng" dirty="0" smtClean="0">
                <a:latin typeface="DFKai-SB" panose="03000509000000000000" pitchFamily="65" charset="-120"/>
                <a:ea typeface="DFKai-SB" panose="03000509000000000000" pitchFamily="65" charset="-120"/>
              </a:rPr>
              <a:t>+</a:t>
            </a:r>
            <a:r>
              <a:rPr lang="zh-TW" altLang="en-US" sz="4400" u="sng" dirty="0">
                <a:latin typeface="DFKai-SB" panose="03000509000000000000" pitchFamily="65" charset="-120"/>
                <a:ea typeface="DFKai-SB" panose="03000509000000000000" pitchFamily="65" charset="-120"/>
              </a:rPr>
              <a:t>會眾</a:t>
            </a:r>
            <a:endParaRPr lang="en-US" altLang="zh-TW" sz="4400" dirty="0">
              <a:latin typeface="DFKai-SB" panose="03000509000000000000" pitchFamily="65" charset="-120"/>
              <a:ea typeface="DFKai-SB" panose="03000509000000000000" pitchFamily="65" charset="-120"/>
            </a:endParaRPr>
          </a:p>
          <a:p>
            <a:pPr marL="0" indent="0">
              <a:buNone/>
            </a:pPr>
            <a:r>
              <a:rPr lang="en-US" altLang="zh-TW" sz="4400" b="1" dirty="0" smtClean="0">
                <a:latin typeface="DFKai-SB" panose="03000509000000000000" pitchFamily="65" charset="-120"/>
                <a:ea typeface="DFKai-SB" panose="03000509000000000000" pitchFamily="65" charset="-120"/>
              </a:rPr>
              <a:t>【</a:t>
            </a:r>
            <a:r>
              <a:rPr lang="zh-TW" altLang="en-US" sz="4400" b="1" dirty="0">
                <a:latin typeface="DFKai-SB" panose="03000509000000000000" pitchFamily="65" charset="-120"/>
                <a:ea typeface="DFKai-SB" panose="03000509000000000000" pitchFamily="65" charset="-120"/>
              </a:rPr>
              <a:t>齊</a:t>
            </a:r>
            <a:r>
              <a:rPr lang="en-US" altLang="zh-TW" sz="4400" b="1" dirty="0" smtClean="0">
                <a:latin typeface="DFKai-SB" panose="03000509000000000000" pitchFamily="65" charset="-120"/>
                <a:ea typeface="DFKai-SB" panose="03000509000000000000" pitchFamily="65" charset="-120"/>
              </a:rPr>
              <a:t>】</a:t>
            </a:r>
            <a:r>
              <a:rPr lang="zh-TW" altLang="en-US" sz="4400" dirty="0">
                <a:latin typeface="DFKai-SB" panose="03000509000000000000" pitchFamily="65" charset="-120"/>
                <a:ea typeface="DFKai-SB" panose="03000509000000000000" pitchFamily="65" charset="-120"/>
              </a:rPr>
              <a:t>按呢，信、向望、仁愛此三項永遠存在，其中上重要的是仁愛。</a:t>
            </a:r>
            <a:endParaRPr lang="en-US" sz="4400" dirty="0">
              <a:latin typeface="DFKai-SB" panose="03000509000000000000" pitchFamily="65" charset="-120"/>
              <a:ea typeface="DFKai-SB" panose="03000509000000000000" pitchFamily="65" charset="-120"/>
            </a:endParaRPr>
          </a:p>
          <a:p>
            <a:pPr marL="0" indent="0">
              <a:buNone/>
            </a:pPr>
            <a:endParaRPr lang="zh-TW" altLang="en-US" sz="4800" dirty="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5933047"/>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哥林多前書</a:t>
            </a:r>
            <a:r>
              <a:rPr lang="en-US" altLang="zh-TW" sz="5400" dirty="0" smtClean="0">
                <a:effectLst/>
                <a:latin typeface="楷体" panose="02010609060101010101" pitchFamily="49" charset="-122"/>
                <a:ea typeface="楷体" panose="02010609060101010101" pitchFamily="49" charset="-122"/>
              </a:rPr>
              <a:t>13</a:t>
            </a:r>
            <a:r>
              <a:rPr lang="zh-TW" altLang="en-US" sz="5400" dirty="0" smtClean="0">
                <a:effectLst/>
                <a:latin typeface="楷体" panose="02010609060101010101" pitchFamily="49" charset="-122"/>
                <a:ea typeface="楷体" panose="02010609060101010101" pitchFamily="49" charset="-122"/>
              </a:rPr>
              <a:t>章</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04800" y="1524000"/>
            <a:ext cx="8382000" cy="4431983"/>
          </a:xfrm>
        </p:spPr>
        <p:txBody>
          <a:bodyPr/>
          <a:lstStyle/>
          <a:p>
            <a:pPr marL="0" indent="0" algn="ctr">
              <a:buNone/>
            </a:pPr>
            <a:r>
              <a:rPr lang="zh-TW" altLang="en-US" sz="4800" u="sng" dirty="0">
                <a:latin typeface="DFKai-SB" panose="03000509000000000000" pitchFamily="65" charset="-120"/>
                <a:ea typeface="DFKai-SB" panose="03000509000000000000" pitchFamily="65" charset="-120"/>
              </a:rPr>
              <a:t>司會</a:t>
            </a:r>
            <a:endParaRPr lang="en-US" altLang="zh-TW" sz="4800" dirty="0">
              <a:latin typeface="DFKai-SB" panose="03000509000000000000" pitchFamily="65" charset="-120"/>
              <a:ea typeface="DFKai-SB" panose="03000509000000000000" pitchFamily="65" charset="-120"/>
            </a:endParaRPr>
          </a:p>
          <a:p>
            <a:pPr marL="0" indent="0" algn="ctr">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我若會曉講人的語言，甚至天使的語言</a:t>
            </a:r>
            <a:r>
              <a:rPr lang="zh-TW" altLang="en-US" sz="4800" dirty="0" smtClean="0">
                <a:latin typeface="DFKai-SB" panose="03000509000000000000" pitchFamily="65" charset="-120"/>
                <a:ea typeface="DFKai-SB" panose="03000509000000000000" pitchFamily="65" charset="-120"/>
              </a:rPr>
              <a:t>，</a:t>
            </a:r>
            <a:endParaRPr lang="en-US" altLang="zh-TW" sz="4800" dirty="0" smtClean="0">
              <a:latin typeface="DFKai-SB" panose="03000509000000000000" pitchFamily="65" charset="-120"/>
              <a:ea typeface="DFKai-SB" panose="03000509000000000000" pitchFamily="65" charset="-120"/>
            </a:endParaRP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a:t>
            </a:r>
            <a:r>
              <a:rPr lang="zh-TW" altLang="en-US" sz="4800" u="sng" dirty="0">
                <a:solidFill>
                  <a:srgbClr val="FFFF00"/>
                </a:solidFill>
                <a:latin typeface="DFKai-SB" panose="03000509000000000000" pitchFamily="65" charset="-120"/>
                <a:ea typeface="DFKai-SB" panose="03000509000000000000" pitchFamily="65" charset="-120"/>
              </a:rPr>
              <a:t>眾</a:t>
            </a:r>
            <a:endParaRPr lang="zh-TW" altLang="en-US" sz="4800" dirty="0">
              <a:solidFill>
                <a:srgbClr val="FFFF00"/>
              </a:solidFill>
              <a:latin typeface="DFKai-SB" panose="03000509000000000000" pitchFamily="65" charset="-120"/>
              <a:ea typeface="DFKai-SB" panose="03000509000000000000" pitchFamily="65" charset="-120"/>
            </a:endParaRPr>
          </a:p>
          <a:p>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若無仁愛，我就親像鑼</a:t>
            </a:r>
            <a:r>
              <a:rPr lang="zh-CN" altLang="en-US" sz="4800" dirty="0">
                <a:solidFill>
                  <a:srgbClr val="FFFF00"/>
                </a:solidFill>
                <a:latin typeface="DFKai-SB" panose="03000509000000000000" pitchFamily="65" charset="-120"/>
                <a:ea typeface="DFKai-SB" panose="03000509000000000000" pitchFamily="65" charset="-120"/>
              </a:rPr>
              <a:t>啲</a:t>
            </a:r>
            <a:r>
              <a:rPr lang="zh-TW" altLang="en-US" sz="4800" dirty="0">
                <a:solidFill>
                  <a:srgbClr val="FFFF00"/>
                </a:solidFill>
                <a:latin typeface="DFKai-SB" panose="03000509000000000000" pitchFamily="65" charset="-120"/>
                <a:ea typeface="DFKai-SB" panose="03000509000000000000" pitchFamily="65" charset="-120"/>
              </a:rPr>
              <a:t>鳴，鐃鈸</a:t>
            </a:r>
            <a:r>
              <a:rPr lang="en-US" sz="4800" dirty="0">
                <a:solidFill>
                  <a:srgbClr val="FFFF00"/>
                </a:solidFill>
                <a:latin typeface="DFKai-SB" panose="03000509000000000000" pitchFamily="65" charset="-120"/>
                <a:ea typeface="DFKai-SB" panose="03000509000000000000" pitchFamily="65" charset="-120"/>
              </a:rPr>
              <a:t>(</a:t>
            </a:r>
            <a:r>
              <a:rPr lang="en-US" sz="4800" dirty="0" err="1">
                <a:solidFill>
                  <a:srgbClr val="FFFF00"/>
                </a:solidFill>
                <a:latin typeface="DFKai-SB" panose="03000509000000000000" pitchFamily="65" charset="-120"/>
                <a:ea typeface="DFKai-SB" panose="03000509000000000000" pitchFamily="65" charset="-120"/>
              </a:rPr>
              <a:t>lâ-poa̍h</a:t>
            </a:r>
            <a:r>
              <a:rPr lang="en-US" sz="4800" dirty="0">
                <a:solidFill>
                  <a:srgbClr val="FFFF00"/>
                </a:solidFill>
                <a:latin typeface="DFKai-SB" panose="03000509000000000000" pitchFamily="65" charset="-120"/>
                <a:ea typeface="DFKai-SB" panose="03000509000000000000" pitchFamily="65" charset="-120"/>
              </a:rPr>
              <a:t>)</a:t>
            </a:r>
            <a:r>
              <a:rPr lang="zh-CN" altLang="en-US" sz="4800" dirty="0">
                <a:solidFill>
                  <a:srgbClr val="FFFF00"/>
                </a:solidFill>
                <a:latin typeface="DFKai-SB" panose="03000509000000000000" pitchFamily="65" charset="-120"/>
                <a:ea typeface="DFKai-SB" panose="03000509000000000000" pitchFamily="65" charset="-120"/>
              </a:rPr>
              <a:t>啲</a:t>
            </a:r>
            <a:r>
              <a:rPr lang="zh-TW" altLang="en-US" sz="4800" dirty="0">
                <a:solidFill>
                  <a:srgbClr val="FFFF00"/>
                </a:solidFill>
                <a:latin typeface="DFKai-SB" panose="03000509000000000000" pitchFamily="65" charset="-120"/>
                <a:ea typeface="DFKai-SB" panose="03000509000000000000" pitchFamily="65" charset="-120"/>
              </a:rPr>
              <a:t>響。</a:t>
            </a:r>
            <a:endParaRPr lang="en-US" sz="4800" dirty="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2588405693"/>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a:t>
            </a:r>
            <a:r>
              <a:rPr lang="en-US" altLang="zh-TW" sz="5400" dirty="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哥林多前書</a:t>
            </a:r>
            <a:r>
              <a:rPr lang="en-US" altLang="zh-TW" sz="5400" dirty="0">
                <a:effectLst/>
                <a:latin typeface="楷体" panose="02010609060101010101" pitchFamily="49" charset="-122"/>
                <a:ea typeface="楷体" panose="02010609060101010101" pitchFamily="49" charset="-122"/>
              </a:rPr>
              <a:t>13</a:t>
            </a:r>
            <a:r>
              <a:rPr lang="zh-TW" altLang="en-US" sz="5400" dirty="0">
                <a:effectLst/>
                <a:latin typeface="楷体" panose="02010609060101010101" pitchFamily="49" charset="-122"/>
                <a:ea typeface="楷体" panose="02010609060101010101" pitchFamily="49" charset="-122"/>
              </a:rPr>
              <a:t>章</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04800" y="1524000"/>
            <a:ext cx="8382000" cy="4431983"/>
          </a:xfrm>
        </p:spPr>
        <p:txBody>
          <a:bodyPr/>
          <a:lstStyle/>
          <a:p>
            <a:pPr marL="0" indent="0" algn="ctr">
              <a:buNone/>
            </a:pPr>
            <a:r>
              <a:rPr lang="zh-TW" altLang="en-US" sz="4800" u="sng" dirty="0">
                <a:latin typeface="DFKai-SB" panose="03000509000000000000" pitchFamily="65" charset="-120"/>
                <a:ea typeface="DFKai-SB" panose="03000509000000000000" pitchFamily="65" charset="-120"/>
              </a:rPr>
              <a:t>司會</a:t>
            </a:r>
            <a:endParaRPr lang="en-US" altLang="zh-TW" sz="4800" dirty="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我若有傳達上帝信息的恩賜</a:t>
            </a:r>
            <a:r>
              <a:rPr lang="zh-TW" altLang="en-US" sz="4800" dirty="0" smtClean="0">
                <a:latin typeface="DFKai-SB" panose="03000509000000000000" pitchFamily="65" charset="-120"/>
                <a:ea typeface="DFKai-SB" panose="03000509000000000000" pitchFamily="65" charset="-120"/>
              </a:rPr>
              <a:t>，</a:t>
            </a:r>
            <a:endParaRPr lang="en-US" sz="4800" dirty="0">
              <a:latin typeface="DFKai-SB" panose="03000509000000000000" pitchFamily="65" charset="-120"/>
              <a:ea typeface="DFKai-SB" panose="03000509000000000000" pitchFamily="65" charset="-120"/>
            </a:endParaRP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a:t>
            </a:r>
            <a:r>
              <a:rPr lang="zh-TW" altLang="en-US" sz="4800" u="sng" dirty="0">
                <a:solidFill>
                  <a:srgbClr val="FFFF00"/>
                </a:solidFill>
                <a:latin typeface="DFKai-SB" panose="03000509000000000000" pitchFamily="65" charset="-120"/>
                <a:ea typeface="DFKai-SB" panose="03000509000000000000" pitchFamily="65" charset="-120"/>
              </a:rPr>
              <a:t>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會了解逐款的奧妙及逐款的智識；</a:t>
            </a:r>
            <a:endParaRPr lang="zh-TW" altLang="en-US" sz="4800" dirty="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338145537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a:t>
            </a:r>
            <a:r>
              <a:rPr lang="en-US" altLang="zh-TW" sz="5400" dirty="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哥林多前書</a:t>
            </a:r>
            <a:r>
              <a:rPr lang="en-US" altLang="zh-TW" sz="5400" dirty="0">
                <a:effectLst/>
                <a:latin typeface="楷体" panose="02010609060101010101" pitchFamily="49" charset="-122"/>
                <a:ea typeface="楷体" panose="02010609060101010101" pitchFamily="49" charset="-122"/>
              </a:rPr>
              <a:t>13</a:t>
            </a:r>
            <a:r>
              <a:rPr lang="zh-TW" altLang="en-US" sz="5400" dirty="0">
                <a:effectLst/>
                <a:latin typeface="楷体" panose="02010609060101010101" pitchFamily="49" charset="-122"/>
                <a:ea typeface="楷体" panose="02010609060101010101" pitchFamily="49" charset="-122"/>
              </a:rPr>
              <a:t>章</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04800" y="1524000"/>
            <a:ext cx="8382000" cy="3767185"/>
          </a:xfrm>
        </p:spPr>
        <p:txBody>
          <a:bodyPr/>
          <a:lstStyle/>
          <a:p>
            <a:pPr marL="0" indent="0" algn="ctr">
              <a:buNone/>
            </a:pPr>
            <a:r>
              <a:rPr lang="zh-TW" altLang="en-US" sz="4800" u="sng" dirty="0">
                <a:latin typeface="DFKai-SB" panose="03000509000000000000" pitchFamily="65" charset="-120"/>
                <a:ea typeface="DFKai-SB" panose="03000509000000000000" pitchFamily="65" charset="-120"/>
              </a:rPr>
              <a:t>司會</a:t>
            </a:r>
            <a:endParaRPr lang="en-US" altLang="zh-TW" sz="4800" dirty="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我若有夠額的信心通移山倒海，</a:t>
            </a:r>
            <a:endParaRPr lang="en-US" altLang="zh-TW" sz="4800" dirty="0" smtClean="0">
              <a:latin typeface="DFKai-SB" panose="03000509000000000000" pitchFamily="65" charset="-120"/>
              <a:ea typeface="DFKai-SB" panose="03000509000000000000" pitchFamily="65" charset="-120"/>
            </a:endParaRP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a:t>
            </a:r>
            <a:r>
              <a:rPr lang="zh-TW" altLang="en-US" sz="4800" u="sng" dirty="0">
                <a:solidFill>
                  <a:srgbClr val="FFFF00"/>
                </a:solidFill>
                <a:latin typeface="DFKai-SB" panose="03000509000000000000" pitchFamily="65" charset="-120"/>
                <a:ea typeface="DFKai-SB" panose="03000509000000000000" pitchFamily="65" charset="-120"/>
              </a:rPr>
              <a:t>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若無仁愛，我就無路用。</a:t>
            </a:r>
            <a:endParaRPr lang="zh-TW" altLang="en-US" sz="4800" dirty="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593304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a:t>
            </a:r>
            <a:r>
              <a:rPr lang="en-US" altLang="zh-TW" sz="5400" dirty="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哥林多前書</a:t>
            </a:r>
            <a:r>
              <a:rPr lang="en-US" altLang="zh-TW" sz="5400" dirty="0">
                <a:effectLst/>
                <a:latin typeface="楷体" panose="02010609060101010101" pitchFamily="49" charset="-122"/>
                <a:ea typeface="楷体" panose="02010609060101010101" pitchFamily="49" charset="-122"/>
              </a:rPr>
              <a:t>13</a:t>
            </a:r>
            <a:r>
              <a:rPr lang="zh-TW" altLang="en-US" sz="5400" dirty="0">
                <a:effectLst/>
                <a:latin typeface="楷体" panose="02010609060101010101" pitchFamily="49" charset="-122"/>
                <a:ea typeface="楷体" panose="02010609060101010101" pitchFamily="49" charset="-122"/>
              </a:rPr>
              <a:t>章</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04800" y="1524000"/>
            <a:ext cx="8382000" cy="4431983"/>
          </a:xfrm>
        </p:spPr>
        <p:txBody>
          <a:bodyPr/>
          <a:lstStyle/>
          <a:p>
            <a:pPr marL="0" indent="0" algn="ctr">
              <a:buNone/>
            </a:pPr>
            <a:r>
              <a:rPr lang="zh-TW" altLang="en-US" sz="4800" u="sng" dirty="0">
                <a:latin typeface="DFKai-SB" panose="03000509000000000000" pitchFamily="65" charset="-120"/>
                <a:ea typeface="DFKai-SB" panose="03000509000000000000" pitchFamily="65" charset="-120"/>
              </a:rPr>
              <a:t>司會</a:t>
            </a:r>
            <a:endParaRPr lang="en-US" altLang="zh-TW" sz="4800" dirty="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我若提所有的財產去救濟，抑是獻身驅互火燒，</a:t>
            </a:r>
            <a:endParaRPr lang="en-US" altLang="zh-TW" sz="4800" dirty="0" smtClean="0">
              <a:latin typeface="DFKai-SB" panose="03000509000000000000" pitchFamily="65" charset="-120"/>
              <a:ea typeface="DFKai-SB" panose="03000509000000000000" pitchFamily="65" charset="-120"/>
            </a:endParaRP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a:t>
            </a:r>
            <a:r>
              <a:rPr lang="zh-TW" altLang="en-US" sz="4800" u="sng" dirty="0">
                <a:solidFill>
                  <a:srgbClr val="FFFF00"/>
                </a:solidFill>
                <a:latin typeface="DFKai-SB" panose="03000509000000000000" pitchFamily="65" charset="-120"/>
                <a:ea typeface="DFKai-SB" panose="03000509000000000000" pitchFamily="65" charset="-120"/>
              </a:rPr>
              <a:t>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若無仁愛，對我攏無利益。</a:t>
            </a:r>
            <a:endParaRPr lang="zh-TW" altLang="en-US" sz="4800" dirty="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593304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a:t>
            </a:r>
            <a:r>
              <a:rPr lang="en-US" altLang="zh-TW" sz="5400" dirty="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哥林多前書</a:t>
            </a:r>
            <a:r>
              <a:rPr lang="en-US" altLang="zh-TW" sz="5400" dirty="0">
                <a:effectLst/>
                <a:latin typeface="楷体" panose="02010609060101010101" pitchFamily="49" charset="-122"/>
                <a:ea typeface="楷体" panose="02010609060101010101" pitchFamily="49" charset="-122"/>
              </a:rPr>
              <a:t>13</a:t>
            </a:r>
            <a:r>
              <a:rPr lang="zh-TW" altLang="en-US" sz="5400" dirty="0">
                <a:effectLst/>
                <a:latin typeface="楷体" panose="02010609060101010101" pitchFamily="49" charset="-122"/>
                <a:ea typeface="楷体" panose="02010609060101010101" pitchFamily="49" charset="-122"/>
              </a:rPr>
              <a:t>章</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04800" y="1524000"/>
            <a:ext cx="8382000" cy="3102388"/>
          </a:xfrm>
        </p:spPr>
        <p:txBody>
          <a:bodyPr/>
          <a:lstStyle/>
          <a:p>
            <a:pPr marL="0" indent="0" algn="ctr">
              <a:buNone/>
            </a:pPr>
            <a:r>
              <a:rPr lang="zh-TW" altLang="en-US" sz="4800" u="sng" dirty="0">
                <a:latin typeface="DFKai-SB" panose="03000509000000000000" pitchFamily="65" charset="-120"/>
                <a:ea typeface="DFKai-SB" panose="03000509000000000000" pitchFamily="65" charset="-120"/>
              </a:rPr>
              <a:t>司會</a:t>
            </a:r>
            <a:endParaRPr lang="en-US" altLang="zh-TW" sz="4800" dirty="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仁愛是寬容；</a:t>
            </a:r>
            <a:endParaRPr lang="en-US" altLang="zh-TW" sz="4800" dirty="0" smtClean="0">
              <a:latin typeface="DFKai-SB" panose="03000509000000000000" pitchFamily="65" charset="-120"/>
              <a:ea typeface="DFKai-SB" panose="03000509000000000000" pitchFamily="65" charset="-120"/>
            </a:endParaRP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a:t>
            </a:r>
            <a:r>
              <a:rPr lang="zh-TW" altLang="en-US" sz="4800" u="sng" dirty="0">
                <a:solidFill>
                  <a:srgbClr val="FFFF00"/>
                </a:solidFill>
                <a:latin typeface="DFKai-SB" panose="03000509000000000000" pitchFamily="65" charset="-120"/>
                <a:ea typeface="DFKai-SB" panose="03000509000000000000" pitchFamily="65" charset="-120"/>
              </a:rPr>
              <a:t>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仁愛是慈悲；</a:t>
            </a:r>
            <a:endParaRPr lang="zh-TW" altLang="en-US" sz="4800" dirty="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593304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a:t>
            </a:r>
            <a:r>
              <a:rPr lang="en-US" altLang="zh-TW" sz="5400" dirty="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哥林多前書</a:t>
            </a:r>
            <a:r>
              <a:rPr lang="en-US" altLang="zh-TW" sz="5400" dirty="0">
                <a:effectLst/>
                <a:latin typeface="楷体" panose="02010609060101010101" pitchFamily="49" charset="-122"/>
                <a:ea typeface="楷体" panose="02010609060101010101" pitchFamily="49" charset="-122"/>
              </a:rPr>
              <a:t>13</a:t>
            </a:r>
            <a:r>
              <a:rPr lang="zh-TW" altLang="en-US" sz="5400" dirty="0">
                <a:effectLst/>
                <a:latin typeface="楷体" panose="02010609060101010101" pitchFamily="49" charset="-122"/>
                <a:ea typeface="楷体" panose="02010609060101010101" pitchFamily="49" charset="-122"/>
              </a:rPr>
              <a:t>章</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04800" y="1524000"/>
            <a:ext cx="8382000" cy="3767185"/>
          </a:xfrm>
        </p:spPr>
        <p:txBody>
          <a:bodyPr/>
          <a:lstStyle/>
          <a:p>
            <a:pPr marL="0" indent="0" algn="ctr">
              <a:buNone/>
            </a:pPr>
            <a:r>
              <a:rPr lang="zh-TW" altLang="en-US" sz="4800" u="sng" dirty="0">
                <a:latin typeface="DFKai-SB" panose="03000509000000000000" pitchFamily="65" charset="-120"/>
                <a:ea typeface="DFKai-SB" panose="03000509000000000000" pitchFamily="65" charset="-120"/>
              </a:rPr>
              <a:t>司會</a:t>
            </a:r>
            <a:endParaRPr lang="en-US" altLang="zh-TW" sz="4800" dirty="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有仁愛就</a:t>
            </a:r>
            <a:r>
              <a:rPr lang="zh-TW" altLang="en-US" sz="4800" dirty="0" smtClean="0">
                <a:latin typeface="DFKai-SB" panose="03000509000000000000" pitchFamily="65" charset="-120"/>
                <a:ea typeface="DFKai-SB" panose="03000509000000000000" pitchFamily="65" charset="-120"/>
              </a:rPr>
              <a:t>未</a:t>
            </a:r>
            <a:r>
              <a:rPr lang="en-US" altLang="zh-TW" sz="4800" dirty="0" smtClean="0">
                <a:latin typeface="DFKai-SB" panose="03000509000000000000" pitchFamily="65" charset="-120"/>
                <a:ea typeface="DFKai-SB" panose="03000509000000000000" pitchFamily="65" charset="-120"/>
              </a:rPr>
              <a:t>(</a:t>
            </a:r>
            <a:r>
              <a:rPr lang="en-US" sz="4800" b="1" dirty="0" err="1">
                <a:latin typeface="DFKai-SB" panose="03000509000000000000" pitchFamily="65" charset="-120"/>
                <a:ea typeface="DFKai-SB" panose="03000509000000000000" pitchFamily="65" charset="-120"/>
              </a:rPr>
              <a:t>bōe</a:t>
            </a: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嫉</a:t>
            </a:r>
            <a:r>
              <a:rPr lang="zh-TW" altLang="en-US" sz="4800" dirty="0">
                <a:latin typeface="DFKai-SB" panose="03000509000000000000" pitchFamily="65" charset="-120"/>
                <a:ea typeface="DFKai-SB" panose="03000509000000000000" pitchFamily="65" charset="-120"/>
              </a:rPr>
              <a:t>妒；</a:t>
            </a:r>
            <a:endParaRPr lang="en-US" altLang="zh-TW" sz="4800" dirty="0" smtClean="0">
              <a:latin typeface="DFKai-SB" panose="03000509000000000000" pitchFamily="65" charset="-120"/>
              <a:ea typeface="DFKai-SB" panose="03000509000000000000" pitchFamily="65" charset="-120"/>
            </a:endParaRP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a:t>
            </a:r>
            <a:r>
              <a:rPr lang="zh-TW" altLang="en-US" sz="4800" u="sng" dirty="0">
                <a:solidFill>
                  <a:srgbClr val="FFFF00"/>
                </a:solidFill>
                <a:latin typeface="DFKai-SB" panose="03000509000000000000" pitchFamily="65" charset="-120"/>
                <a:ea typeface="DFKai-SB" panose="03000509000000000000" pitchFamily="65" charset="-120"/>
              </a:rPr>
              <a:t>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未</a:t>
            </a:r>
            <a:r>
              <a:rPr lang="en-US" altLang="zh-TW" sz="4800" dirty="0">
                <a:solidFill>
                  <a:srgbClr val="FFFF00"/>
                </a:solidFill>
                <a:latin typeface="DFKai-SB" panose="03000509000000000000" pitchFamily="65" charset="-120"/>
                <a:ea typeface="DFKai-SB" panose="03000509000000000000" pitchFamily="65" charset="-120"/>
              </a:rPr>
              <a:t>(</a:t>
            </a:r>
            <a:r>
              <a:rPr lang="en-US" sz="4800" b="1" dirty="0" err="1">
                <a:solidFill>
                  <a:srgbClr val="FFFF00"/>
                </a:solidFill>
                <a:latin typeface="DFKai-SB" panose="03000509000000000000" pitchFamily="65" charset="-120"/>
                <a:ea typeface="DFKai-SB" panose="03000509000000000000" pitchFamily="65" charset="-120"/>
              </a:rPr>
              <a:t>bōe</a:t>
            </a:r>
            <a:r>
              <a:rPr lang="en-US" altLang="zh-TW" sz="4800" dirty="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誇</a:t>
            </a:r>
            <a:r>
              <a:rPr lang="zh-TW" altLang="en-US" sz="4800" dirty="0">
                <a:solidFill>
                  <a:srgbClr val="FFFF00"/>
                </a:solidFill>
                <a:latin typeface="DFKai-SB" panose="03000509000000000000" pitchFamily="65" charset="-120"/>
                <a:ea typeface="DFKai-SB" panose="03000509000000000000" pitchFamily="65" charset="-120"/>
              </a:rPr>
              <a:t>口，</a:t>
            </a:r>
            <a:r>
              <a:rPr lang="zh-TW" altLang="en-US" sz="4800" dirty="0" smtClean="0">
                <a:solidFill>
                  <a:srgbClr val="FFFF00"/>
                </a:solidFill>
                <a:latin typeface="DFKai-SB" panose="03000509000000000000" pitchFamily="65" charset="-120"/>
                <a:ea typeface="DFKai-SB" panose="03000509000000000000" pitchFamily="65" charset="-120"/>
              </a:rPr>
              <a:t>未</a:t>
            </a:r>
            <a:r>
              <a:rPr lang="en-US" altLang="zh-TW" sz="4800" dirty="0">
                <a:solidFill>
                  <a:srgbClr val="FFFF00"/>
                </a:solidFill>
                <a:latin typeface="DFKai-SB" panose="03000509000000000000" pitchFamily="65" charset="-120"/>
                <a:ea typeface="DFKai-SB" panose="03000509000000000000" pitchFamily="65" charset="-120"/>
              </a:rPr>
              <a:t>(</a:t>
            </a:r>
            <a:r>
              <a:rPr lang="en-US" sz="4800" b="1" dirty="0" err="1">
                <a:solidFill>
                  <a:srgbClr val="FFFF00"/>
                </a:solidFill>
                <a:latin typeface="DFKai-SB" panose="03000509000000000000" pitchFamily="65" charset="-120"/>
                <a:ea typeface="DFKai-SB" panose="03000509000000000000" pitchFamily="65" charset="-120"/>
              </a:rPr>
              <a:t>bōe</a:t>
            </a:r>
            <a:r>
              <a:rPr lang="en-US" altLang="zh-TW" sz="4800" dirty="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驕</a:t>
            </a:r>
            <a:r>
              <a:rPr lang="zh-TW" altLang="en-US" sz="4800" dirty="0">
                <a:solidFill>
                  <a:srgbClr val="FFFF00"/>
                </a:solidFill>
                <a:latin typeface="DFKai-SB" panose="03000509000000000000" pitchFamily="65" charset="-120"/>
                <a:ea typeface="DFKai-SB" panose="03000509000000000000" pitchFamily="65" charset="-120"/>
              </a:rPr>
              <a:t>傲，</a:t>
            </a:r>
            <a:endParaRPr lang="zh-TW" altLang="en-US" sz="4800" dirty="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2008848435"/>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a:t>
            </a:r>
            <a:r>
              <a:rPr lang="en-US" altLang="zh-TW" sz="5400" dirty="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哥林多前書</a:t>
            </a:r>
            <a:r>
              <a:rPr lang="en-US" altLang="zh-TW" sz="5400" dirty="0">
                <a:effectLst/>
                <a:latin typeface="楷体" panose="02010609060101010101" pitchFamily="49" charset="-122"/>
                <a:ea typeface="楷体" panose="02010609060101010101" pitchFamily="49" charset="-122"/>
              </a:rPr>
              <a:t>13</a:t>
            </a:r>
            <a:r>
              <a:rPr lang="zh-TW" altLang="en-US" sz="5400" dirty="0">
                <a:effectLst/>
                <a:latin typeface="楷体" panose="02010609060101010101" pitchFamily="49" charset="-122"/>
                <a:ea typeface="楷体" panose="02010609060101010101" pitchFamily="49" charset="-122"/>
              </a:rPr>
              <a:t>章</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04800" y="1524000"/>
            <a:ext cx="8382000" cy="3102388"/>
          </a:xfrm>
        </p:spPr>
        <p:txBody>
          <a:bodyPr/>
          <a:lstStyle/>
          <a:p>
            <a:pPr marL="0" indent="0" algn="ctr">
              <a:buNone/>
            </a:pPr>
            <a:r>
              <a:rPr lang="zh-TW" altLang="en-US" sz="4800" u="sng" dirty="0">
                <a:latin typeface="DFKai-SB" panose="03000509000000000000" pitchFamily="65" charset="-120"/>
                <a:ea typeface="DFKai-SB" panose="03000509000000000000" pitchFamily="65" charset="-120"/>
              </a:rPr>
              <a:t>司會</a:t>
            </a:r>
            <a:endParaRPr lang="en-US" altLang="zh-TW" sz="4800" dirty="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未做見誚的代誌，</a:t>
            </a:r>
            <a:endParaRPr lang="en-US" altLang="zh-TW" sz="4800" dirty="0" smtClean="0">
              <a:latin typeface="DFKai-SB" panose="03000509000000000000" pitchFamily="65" charset="-120"/>
              <a:ea typeface="DFKai-SB" panose="03000509000000000000" pitchFamily="65" charset="-120"/>
            </a:endParaRP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a:t>
            </a:r>
            <a:r>
              <a:rPr lang="zh-TW" altLang="en-US" sz="4800" u="sng" dirty="0">
                <a:solidFill>
                  <a:srgbClr val="FFFF00"/>
                </a:solidFill>
                <a:latin typeface="DFKai-SB" panose="03000509000000000000" pitchFamily="65" charset="-120"/>
                <a:ea typeface="DFKai-SB" panose="03000509000000000000" pitchFamily="65" charset="-120"/>
              </a:rPr>
              <a:t>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未求家己的利益，</a:t>
            </a:r>
            <a:endParaRPr lang="zh-TW" altLang="en-US" sz="4800" dirty="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5933047"/>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啟應</a:t>
            </a:r>
            <a:r>
              <a:rPr lang="en-US" altLang="zh-TW" sz="5400" dirty="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哥林多前書</a:t>
            </a:r>
            <a:r>
              <a:rPr lang="en-US" altLang="zh-TW" sz="5400" dirty="0">
                <a:effectLst/>
                <a:latin typeface="楷体" panose="02010609060101010101" pitchFamily="49" charset="-122"/>
                <a:ea typeface="楷体" panose="02010609060101010101" pitchFamily="49" charset="-122"/>
              </a:rPr>
              <a:t>13</a:t>
            </a:r>
            <a:r>
              <a:rPr lang="zh-TW" altLang="en-US" sz="5400" dirty="0">
                <a:effectLst/>
                <a:latin typeface="楷体" panose="02010609060101010101" pitchFamily="49" charset="-122"/>
                <a:ea typeface="楷体" panose="02010609060101010101" pitchFamily="49" charset="-122"/>
              </a:rPr>
              <a:t>章</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04800" y="1524000"/>
            <a:ext cx="8382000" cy="3102388"/>
          </a:xfrm>
        </p:spPr>
        <p:txBody>
          <a:bodyPr/>
          <a:lstStyle/>
          <a:p>
            <a:pPr marL="0" indent="0" algn="ctr">
              <a:buNone/>
            </a:pPr>
            <a:r>
              <a:rPr lang="zh-TW" altLang="en-US" sz="4800" u="sng" dirty="0">
                <a:latin typeface="DFKai-SB" panose="03000509000000000000" pitchFamily="65" charset="-120"/>
                <a:ea typeface="DFKai-SB" panose="03000509000000000000" pitchFamily="65" charset="-120"/>
              </a:rPr>
              <a:t>司會</a:t>
            </a:r>
            <a:endParaRPr lang="en-US" altLang="zh-TW" sz="4800" dirty="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未快受氣，</a:t>
            </a:r>
            <a:endParaRPr lang="en-US" altLang="zh-TW" sz="4800" dirty="0" smtClean="0">
              <a:latin typeface="DFKai-SB" panose="03000509000000000000" pitchFamily="65" charset="-120"/>
              <a:ea typeface="DFKai-SB" panose="03000509000000000000" pitchFamily="65" charset="-120"/>
            </a:endParaRP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a:t>
            </a:r>
            <a:r>
              <a:rPr lang="zh-TW" altLang="en-US" sz="4800" u="sng" dirty="0">
                <a:solidFill>
                  <a:srgbClr val="FFFF00"/>
                </a:solidFill>
                <a:latin typeface="DFKai-SB" panose="03000509000000000000" pitchFamily="65" charset="-120"/>
                <a:ea typeface="DFKai-SB" panose="03000509000000000000" pitchFamily="65" charset="-120"/>
              </a:rPr>
              <a:t>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未拾恨，</a:t>
            </a:r>
            <a:endParaRPr lang="zh-TW" altLang="en-US" sz="4800" dirty="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593304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449</TotalTime>
  <Words>2480</Words>
  <Application>Microsoft Office PowerPoint</Application>
  <PresentationFormat>On-screen Show (4:3)</PresentationFormat>
  <Paragraphs>153</Paragraphs>
  <Slides>17</Slides>
  <Notes>17</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1_Purple Template 1 Trebuchet</vt:lpstr>
      <vt:lpstr>White with Courier font for code slides</vt:lpstr>
      <vt:lpstr>啟應60 哥林多前書13章</vt:lpstr>
      <vt:lpstr>啟應-哥林多前書13章</vt:lpstr>
      <vt:lpstr>啟應-哥林多前書13章</vt:lpstr>
      <vt:lpstr>啟應-哥林多前書13章</vt:lpstr>
      <vt:lpstr>啟應-哥林多前書13章</vt:lpstr>
      <vt:lpstr>啟應-哥林多前書13章</vt:lpstr>
      <vt:lpstr>啟應-哥林多前書13章</vt:lpstr>
      <vt:lpstr>啟應-哥林多前書13章</vt:lpstr>
      <vt:lpstr>啟應-哥林多前書13章</vt:lpstr>
      <vt:lpstr>啟應-哥林多前書13章</vt:lpstr>
      <vt:lpstr>啟應-哥林多前書13章</vt:lpstr>
      <vt:lpstr>啟應-哥林多前書13章</vt:lpstr>
      <vt:lpstr>啟應-哥林多前書13章</vt:lpstr>
      <vt:lpstr>啟應-哥林多前書13章</vt:lpstr>
      <vt:lpstr>啟應-哥林多前書13章</vt:lpstr>
      <vt:lpstr>啟應-哥林多前書13章</vt:lpstr>
      <vt:lpstr>啟應-哥林多前書13章</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Eric</cp:lastModifiedBy>
  <cp:revision>88</cp:revision>
  <dcterms:created xsi:type="dcterms:W3CDTF">2015-02-07T13:24:58Z</dcterms:created>
  <dcterms:modified xsi:type="dcterms:W3CDTF">2017-04-20T00:56:56Z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