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5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4/27/2017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4/27/2017 10:16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以弗所書 </a:t>
            </a:r>
            <a:r>
              <a:rPr lang="en-US" altLang="zh-TW" sz="5400" spc="-150" dirty="0" smtClean="0">
                <a:ln w="3175">
                  <a:noFill/>
                </a:ln>
                <a:solidFill>
                  <a:schemeClr val="tx1"/>
                </a:solidFill>
                <a:latin typeface="標楷體" pitchFamily="65" charset="-120"/>
                <a:ea typeface="標楷體" pitchFamily="65" charset="-120"/>
                <a:cs typeface="Arial" charset="0"/>
              </a:rPr>
              <a:t>2</a:t>
            </a:r>
            <a:endParaRPr lang="en-US" dirty="0">
              <a:solidFill>
                <a:schemeClr val="tx1"/>
              </a:solidFill>
              <a:latin typeface="標楷體" pitchFamily="65" charset="-120"/>
              <a:ea typeface="標楷體" pitchFamily="65" charset="-120"/>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是及上帝的子民平平作國民，</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作上帝的家族，</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建立佇先知及使徒所下的地基頂，</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用基督耶穌本身做上重要的基石，</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歸個建築物靠祂來連接結合，</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漸漸擴大成做聖的殿歸屬主。</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恁諸個以前離開上帝遠遠的外邦人，</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現在靠基督耶穌，通過祂的死，已經及上帝親近。</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基督促進咱的和平；</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祂有互猶太人及外邦人成做一個。</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祂用家己的身軀拆毀給咱隔開的牆，</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消除姻中間的敵對。</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祂廢除猶太律法的誡命及規例，</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互兩旁通過祂通創造一個新的人來促進和平。</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990600"/>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基督通過十字架消滅彼此的敵對，</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互兩旁成做一體，通及上帝和好。</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519834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按呢，基督來是欲傳和平的福音互所有的人，</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包括恁諸個以前離開上帝遠遠的外邦人及親近上帝的猶太人。</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07709"/>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通過基督，</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咱兩旁的人攏會當對仝</a:t>
            </a:r>
            <a:r>
              <a:rPr lang="en-US" altLang="zh-TW" sz="4800" dirty="0" smtClean="0">
                <a:solidFill>
                  <a:srgbClr val="FFFF00"/>
                </a:solidFill>
                <a:latin typeface="標楷體" pitchFamily="65" charset="-120"/>
                <a:ea typeface="標楷體" pitchFamily="65" charset="-120"/>
              </a:rPr>
              <a:t>(</a:t>
            </a:r>
            <a:r>
              <a:rPr lang="en-US" altLang="zh-TW" sz="4800" dirty="0" err="1" smtClean="0">
                <a:solidFill>
                  <a:srgbClr val="FFFF00"/>
                </a:solidFill>
                <a:latin typeface="標楷體" pitchFamily="65" charset="-120"/>
                <a:ea typeface="標楷體" pitchFamily="65" charset="-120"/>
              </a:rPr>
              <a:t>kâng</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一位聖神來親近父。</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以弗所書 </a:t>
            </a:r>
            <a:r>
              <a:rPr lang="en-US" altLang="zh-CN" sz="5400" dirty="0" smtClean="0">
                <a:effectLst/>
                <a:latin typeface="標楷體" pitchFamily="65" charset="-120"/>
                <a:ea typeface="標楷體" pitchFamily="65" charset="-120"/>
              </a:rPr>
              <a:t>2</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990600"/>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所以，恁外邦人已經</a:t>
            </a:r>
            <a:r>
              <a:rPr lang="en-US" altLang="zh-TW" sz="4800" dirty="0" smtClean="0">
                <a:latin typeface="標楷體" pitchFamily="65" charset="-120"/>
                <a:ea typeface="標楷體" pitchFamily="65" charset="-120"/>
              </a:rPr>
              <a:t>(m̄)</a:t>
            </a:r>
            <a:r>
              <a:rPr lang="zh-TW" altLang="zh-TW" sz="4800" dirty="0" smtClean="0">
                <a:latin typeface="標楷體" pitchFamily="65" charset="-120"/>
                <a:ea typeface="標楷體" pitchFamily="65" charset="-120"/>
              </a:rPr>
              <a:t>是外國人，</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en-US" altLang="zh-TW" sz="4800" dirty="0" smtClean="0">
                <a:solidFill>
                  <a:srgbClr val="FFFF00"/>
                </a:solidFill>
                <a:latin typeface="標楷體" pitchFamily="65" charset="-120"/>
                <a:ea typeface="標楷體" pitchFamily="65" charset="-120"/>
              </a:rPr>
              <a:t> M̄</a:t>
            </a:r>
            <a:r>
              <a:rPr lang="zh-TW" altLang="zh-TW" sz="4800" dirty="0" smtClean="0">
                <a:solidFill>
                  <a:srgbClr val="FFFF00"/>
                </a:solidFill>
                <a:latin typeface="標楷體" pitchFamily="65" charset="-120"/>
                <a:ea typeface="標楷體" pitchFamily="65" charset="-120"/>
              </a:rPr>
              <a:t>是出外人，</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751</TotalTime>
  <Words>1766</Words>
  <Application>Microsoft Office PowerPoint</Application>
  <PresentationFormat>On-screen Show (4:3)</PresentationFormat>
  <Paragraphs>116</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啟應-以弗所書 2</vt:lpstr>
      <vt:lpstr>啟應-以弗所書 2</vt:lpstr>
      <vt:lpstr>啟應-以弗所書 2</vt:lpstr>
      <vt:lpstr>啟應-以弗所書 2</vt:lpstr>
      <vt:lpstr>啟應-以弗所書 2</vt:lpstr>
      <vt:lpstr>啟應-以弗所書 2</vt:lpstr>
      <vt:lpstr>啟應-以弗所書 2</vt:lpstr>
      <vt:lpstr>啟應-以弗所書 2</vt:lpstr>
      <vt:lpstr>啟應-以弗所書 2</vt:lpstr>
      <vt:lpstr>啟應-以弗所書 2</vt:lpstr>
      <vt:lpstr>啟應-以弗所書 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168</cp:revision>
  <dcterms:created xsi:type="dcterms:W3CDTF">2015-02-07T13:24:58Z</dcterms:created>
  <dcterms:modified xsi:type="dcterms:W3CDTF">2017-04-28T02:18:15Z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