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8"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腓立比書 </a:t>
            </a:r>
            <a:r>
              <a:rPr lang="en-US" altLang="zh-TW" sz="5400" spc="-150" dirty="0" smtClean="0">
                <a:ln w="3175">
                  <a:noFill/>
                </a:ln>
                <a:solidFill>
                  <a:schemeClr val="tx1"/>
                </a:solidFill>
                <a:latin typeface="標楷體" pitchFamily="65" charset="-120"/>
                <a:ea typeface="標楷體" pitchFamily="65" charset="-120"/>
                <a:cs typeface="Arial" charset="0"/>
              </a:rPr>
              <a:t>2</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祂自願謙卑，順服到死</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甚至死佇十字架頂。</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因為按呢，上帝提升祂到上高的地位，</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賜祂超越萬名的名號。</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909036"/>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按呢，為著敬重耶穌的名</a:t>
            </a:r>
            <a:r>
              <a:rPr lang="zh-TW" altLang="zh-TW" sz="4400" dirty="0" smtClean="0">
                <a:latin typeface="標楷體" pitchFamily="65" charset="-120"/>
                <a:ea typeface="標楷體" pitchFamily="65" charset="-120"/>
              </a:rPr>
              <a:t>，</a:t>
            </a:r>
            <a:r>
              <a:rPr lang="en-US" altLang="zh-TW" sz="4400" dirty="0" smtClean="0">
                <a:latin typeface="標楷體" pitchFamily="65" charset="-120"/>
                <a:ea typeface="標楷體" pitchFamily="65" charset="-120"/>
              </a:rPr>
              <a:t> </a:t>
            </a: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smtClean="0">
              <a:solidFill>
                <a:srgbClr val="FFFF00"/>
              </a:solidFill>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天頂、地上、地下，一切的腳頭窩</a:t>
            </a:r>
            <a:r>
              <a:rPr lang="en-US" altLang="zh-TW" sz="4400" dirty="0" smtClean="0">
                <a:solidFill>
                  <a:srgbClr val="FFFF00"/>
                </a:solidFill>
                <a:latin typeface="標楷體" pitchFamily="65" charset="-120"/>
                <a:ea typeface="標楷體" pitchFamily="65" charset="-120"/>
              </a:rPr>
              <a:t>(</a:t>
            </a:r>
            <a:r>
              <a:rPr lang="en-US" altLang="zh-TW" sz="4400" dirty="0" err="1" smtClean="0">
                <a:solidFill>
                  <a:srgbClr val="FFFF00"/>
                </a:solidFill>
                <a:latin typeface="標楷體" pitchFamily="65" charset="-120"/>
                <a:ea typeface="標楷體" pitchFamily="65" charset="-120"/>
              </a:rPr>
              <a:t>kha</a:t>
            </a:r>
            <a:r>
              <a:rPr lang="en-US" altLang="zh-TW" sz="4400" dirty="0" smtClean="0">
                <a:solidFill>
                  <a:srgbClr val="FFFF00"/>
                </a:solidFill>
                <a:latin typeface="標楷體" pitchFamily="65" charset="-120"/>
                <a:ea typeface="標楷體" pitchFamily="65" charset="-120"/>
              </a:rPr>
              <a:t>-</a:t>
            </a:r>
            <a:r>
              <a:rPr lang="en-US" altLang="zh-TW" sz="4400" dirty="0" err="1" smtClean="0">
                <a:solidFill>
                  <a:srgbClr val="FFFF00"/>
                </a:solidFill>
                <a:latin typeface="標楷體" pitchFamily="65" charset="-120"/>
                <a:ea typeface="標楷體" pitchFamily="65" charset="-120"/>
              </a:rPr>
              <a:t>thâu</a:t>
            </a:r>
            <a:r>
              <a:rPr lang="en-US" altLang="zh-TW" sz="4400" dirty="0" smtClean="0">
                <a:solidFill>
                  <a:srgbClr val="FFFF00"/>
                </a:solidFill>
                <a:latin typeface="標楷體" pitchFamily="65" charset="-120"/>
                <a:ea typeface="標楷體" pitchFamily="65" charset="-120"/>
              </a:rPr>
              <a:t>-u)</a:t>
            </a:r>
            <a:r>
              <a:rPr lang="zh-TW" altLang="zh-TW" sz="4400" dirty="0" smtClean="0">
                <a:solidFill>
                  <a:srgbClr val="FFFF00"/>
                </a:solidFill>
                <a:latin typeface="標楷體" pitchFamily="65" charset="-120"/>
                <a:ea typeface="標楷體" pitchFamily="65" charset="-120"/>
              </a:rPr>
              <a:t>攏會跪拜，</a:t>
            </a:r>
          </a:p>
          <a:p>
            <a:pPr marL="0" indent="0">
              <a:buNone/>
            </a:pPr>
            <a:r>
              <a:rPr lang="zh-TW" altLang="en-US" sz="600" dirty="0" smtClean="0">
                <a:solidFill>
                  <a:srgbClr val="00B050"/>
                </a:solidFill>
                <a:latin typeface="標楷體" pitchFamily="65" charset="-120"/>
                <a:ea typeface="標楷體" pitchFamily="65" charset="-120"/>
              </a:rPr>
              <a:t>  </a:t>
            </a:r>
            <a:endParaRPr lang="en-US" altLang="zh-TW" sz="600" dirty="0" smtClean="0">
              <a:solidFill>
                <a:srgbClr val="00B050"/>
              </a:solidFill>
              <a:latin typeface="標楷體" pitchFamily="65" charset="-120"/>
              <a:ea typeface="標楷體" pitchFamily="65" charset="-120"/>
            </a:endParaRPr>
          </a:p>
          <a:p>
            <a:pPr marL="0" indent="0">
              <a:buNone/>
            </a:pPr>
            <a:r>
              <a:rPr lang="en-US" altLang="zh-TW" sz="4400" dirty="0" smtClean="0">
                <a:solidFill>
                  <a:srgbClr val="00B050"/>
                </a:solidFill>
                <a:latin typeface="標楷體" pitchFamily="65" charset="-120"/>
                <a:ea typeface="標楷體" pitchFamily="65" charset="-120"/>
              </a:rPr>
              <a:t>【</a:t>
            </a:r>
            <a:r>
              <a:rPr lang="zh-TW" altLang="en-US" sz="4400" dirty="0" smtClean="0">
                <a:solidFill>
                  <a:srgbClr val="00B050"/>
                </a:solidFill>
                <a:latin typeface="標楷體" pitchFamily="65" charset="-120"/>
                <a:ea typeface="標楷體" pitchFamily="65" charset="-120"/>
              </a:rPr>
              <a:t>齊</a:t>
            </a:r>
            <a:r>
              <a:rPr lang="en-US" altLang="zh-TW" sz="4400" dirty="0" smtClean="0">
                <a:solidFill>
                  <a:srgbClr val="00B050"/>
                </a:solidFill>
                <a:latin typeface="標楷體" pitchFamily="65" charset="-120"/>
                <a:ea typeface="標楷體" pitchFamily="65" charset="-120"/>
              </a:rPr>
              <a:t>】</a:t>
            </a:r>
            <a:r>
              <a:rPr lang="zh-TW" altLang="zh-TW" sz="4400" dirty="0" smtClean="0">
                <a:solidFill>
                  <a:srgbClr val="00B050"/>
                </a:solidFill>
                <a:latin typeface="標楷體" pitchFamily="65" charset="-120"/>
                <a:ea typeface="標楷體" pitchFamily="65" charset="-120"/>
              </a:rPr>
              <a:t>一切的嘴攏宣認：「耶穌基督是主」，來榮耀父上帝。</a:t>
            </a:r>
            <a:endParaRPr lang="en-US" altLang="zh-TW" sz="44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既然恁及基督結連有得著激勵；</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既然恁對祂的疼有得著安慰；</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既然恁及聖神有交誼；</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既然恁有經驗上帝的慈悲憐憫；</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恁著有像款的心志，</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像款的疼心，</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和諧的感情，</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一</a:t>
            </a:r>
            <a:r>
              <a:rPr lang="zh-TW" altLang="zh-TW" sz="4800" dirty="0" smtClean="0">
                <a:solidFill>
                  <a:srgbClr val="FFFF00"/>
                </a:solidFill>
                <a:latin typeface="標楷體" pitchFamily="65" charset="-120"/>
                <a:ea typeface="標楷體" pitchFamily="65" charset="-120"/>
              </a:rPr>
              <a:t>致</a:t>
            </a:r>
            <a:r>
              <a:rPr lang="zh-TW" altLang="zh-TW" sz="4800" dirty="0" smtClean="0">
                <a:solidFill>
                  <a:srgbClr val="FFFF00"/>
                </a:solidFill>
                <a:latin typeface="標楷體" pitchFamily="65" charset="-120"/>
                <a:ea typeface="標楷體" pitchFamily="65" charset="-120"/>
              </a:rPr>
              <a:t>的想法，通互我充滿歡喜。</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en-US" altLang="zh-TW" sz="4800" dirty="0" smtClean="0">
                <a:latin typeface="標楷體" pitchFamily="65" charset="-120"/>
                <a:ea typeface="標楷體" pitchFamily="65" charset="-120"/>
              </a:rPr>
              <a:t> M̄-</a:t>
            </a:r>
            <a:r>
              <a:rPr lang="zh-TW" altLang="zh-TW" sz="4800" dirty="0" smtClean="0">
                <a:latin typeface="標楷體" pitchFamily="65" charset="-120"/>
                <a:ea typeface="標楷體" pitchFamily="65" charset="-120"/>
              </a:rPr>
              <a:t>通自私自利，嘛</a:t>
            </a:r>
            <a:r>
              <a:rPr lang="en-US" altLang="zh-TW" sz="4800" dirty="0" smtClean="0">
                <a:latin typeface="標楷體" pitchFamily="65" charset="-120"/>
                <a:ea typeface="標楷體" pitchFamily="65" charset="-120"/>
              </a:rPr>
              <a:t>m̄-</a:t>
            </a:r>
            <a:r>
              <a:rPr lang="zh-TW" altLang="zh-TW" sz="4800" dirty="0" smtClean="0">
                <a:latin typeface="標楷體" pitchFamily="65" charset="-120"/>
                <a:ea typeface="標楷體" pitchFamily="65" charset="-120"/>
              </a:rPr>
              <a:t>通追求虛榮；</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反轉著有謙遜的心，看別人比自己卡好</a:t>
            </a:r>
            <a:r>
              <a:rPr lang="en-US" altLang="zh-TW" sz="4800" dirty="0" smtClean="0">
                <a:solidFill>
                  <a:srgbClr val="FFFF00"/>
                </a:solidFill>
                <a:latin typeface="標楷體" pitchFamily="65" charset="-120"/>
                <a:ea typeface="標楷體" pitchFamily="65" charset="-120"/>
              </a:rPr>
              <a:t>(</a:t>
            </a:r>
            <a:r>
              <a:rPr lang="en-US" altLang="zh-TW" sz="4800" dirty="0" err="1" smtClean="0">
                <a:solidFill>
                  <a:srgbClr val="FFFF00"/>
                </a:solidFill>
                <a:latin typeface="標楷體" pitchFamily="65" charset="-120"/>
                <a:ea typeface="標楷體" pitchFamily="65" charset="-120"/>
              </a:rPr>
              <a:t>gâu</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恁逐個人</a:t>
            </a:r>
            <a:r>
              <a:rPr lang="en-US" altLang="zh-TW" sz="4800" dirty="0" smtClean="0">
                <a:latin typeface="標楷體" pitchFamily="65" charset="-120"/>
                <a:ea typeface="標楷體" pitchFamily="65" charset="-120"/>
              </a:rPr>
              <a:t>m̄-</a:t>
            </a:r>
            <a:r>
              <a:rPr lang="zh-TW" altLang="zh-TW" sz="4800" dirty="0" smtClean="0">
                <a:latin typeface="標楷體" pitchFamily="65" charset="-120"/>
                <a:ea typeface="標楷體" pitchFamily="65" charset="-120"/>
              </a:rPr>
              <a:t>通只有顧家己的代誌，</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嘛著顧別人的代誌。</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恁著有基督耶穌的心志：</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祂原本有上帝的身分，卻無濫用及上帝平等的地位。</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祂反轉摒空</a:t>
            </a:r>
            <a:r>
              <a:rPr lang="en-US" altLang="zh-TW" sz="4800" dirty="0" smtClean="0">
                <a:latin typeface="標楷體" pitchFamily="65" charset="-120"/>
                <a:ea typeface="標楷體" pitchFamily="65" charset="-120"/>
              </a:rPr>
              <a:t>(</a:t>
            </a:r>
            <a:r>
              <a:rPr lang="en-US" altLang="zh-TW" sz="4800" dirty="0" err="1" smtClean="0">
                <a:latin typeface="標楷體" pitchFamily="65" charset="-120"/>
                <a:ea typeface="標楷體" pitchFamily="65" charset="-120"/>
              </a:rPr>
              <a:t>piàⁿ-khang</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家己，取奴僕的身分，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出世及人仝款</a:t>
            </a:r>
            <a:r>
              <a:rPr lang="en-US" altLang="zh-TW" sz="4800" dirty="0" smtClean="0">
                <a:solidFill>
                  <a:srgbClr val="FFFF00"/>
                </a:solidFill>
                <a:latin typeface="標楷體" pitchFamily="65" charset="-120"/>
                <a:ea typeface="標楷體" pitchFamily="65" charset="-120"/>
              </a:rPr>
              <a:t>(</a:t>
            </a:r>
            <a:r>
              <a:rPr lang="en-US" altLang="zh-TW" sz="4800" dirty="0" err="1" smtClean="0">
                <a:solidFill>
                  <a:srgbClr val="FFFF00"/>
                </a:solidFill>
                <a:latin typeface="標楷體" pitchFamily="65" charset="-120"/>
                <a:ea typeface="標楷體" pitchFamily="65" charset="-120"/>
              </a:rPr>
              <a:t>kāng-khoán</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，用人的形體出現。</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767</TotalTime>
  <Words>1768</Words>
  <Application>Microsoft Office PowerPoint</Application>
  <PresentationFormat>On-screen Show (4:3)</PresentationFormat>
  <Paragraphs>117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170</cp:revision>
  <dcterms:created xsi:type="dcterms:W3CDTF">2015-02-07T13:24:58Z</dcterms:created>
  <dcterms:modified xsi:type="dcterms:W3CDTF">2017-05-02T01:36:35Z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