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希伯來書 </a:t>
            </a:r>
            <a:r>
              <a:rPr lang="en-US" altLang="zh-TW" sz="5400" spc="-150" dirty="0" smtClean="0">
                <a:ln w="3175">
                  <a:noFill/>
                </a:ln>
                <a:solidFill>
                  <a:schemeClr val="tx1"/>
                </a:solidFill>
                <a:latin typeface="標楷體" pitchFamily="65" charset="-120"/>
                <a:ea typeface="標楷體" pitchFamily="65" charset="-120"/>
                <a:cs typeface="Arial" charset="0"/>
              </a:rPr>
              <a:t>11</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對此個信，伊定世間人的罪，</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閣根據此個信，伊成做義的繼承人。</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對信，亞伯拉罕受召去啲欲承受做產業的地的時，</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雖然</a:t>
            </a:r>
            <a:r>
              <a:rPr lang="en-US" altLang="zh-TW" sz="4800" dirty="0" smtClean="0">
                <a:solidFill>
                  <a:srgbClr val="FFFF00"/>
                </a:solidFill>
                <a:latin typeface="標楷體" pitchFamily="65" charset="-120"/>
                <a:ea typeface="標楷體" pitchFamily="65" charset="-120"/>
              </a:rPr>
              <a:t>m̄-</a:t>
            </a:r>
            <a:r>
              <a:rPr lang="zh-TW" altLang="zh-TW" sz="4800" dirty="0" smtClean="0">
                <a:solidFill>
                  <a:srgbClr val="FFFF00"/>
                </a:solidFill>
                <a:latin typeface="標楷體" pitchFamily="65" charset="-120"/>
                <a:ea typeface="標楷體" pitchFamily="65" charset="-120"/>
              </a:rPr>
              <a:t>知欲去叨位，猶拘伊有順趁出去。</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祂的旨意是愛諸個人及咱有份於此個安排，</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按呢所信的才會當完全實現。</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信是對所向望的事有把握，對無看見的事會當肯定。</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古早人因為此個信得著上帝認定接納。</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對信，咱知宇宙是對上帝的話創造的；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按呢看會著的是對看未著的來造的。</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對信，亞伯比該隱獻卡好的的祭物互上帝；</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對此個信，伊得著上帝認定接納做義人。</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雖然亞伯已經死，</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通過此個信，伊猶啲講話。</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對信，以諾無經驗死，受遷徒去上帝遐。</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人無閣看著伊，因為上帝給伊遷徒去；</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以諾遷徒以前，已經互上帝認定接納。</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無信就未當互上帝歡喜，</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31222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因為親近上帝的人一定著信上帝有存在，</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閣信祂會互尋求祂的人得著報賞。</a:t>
            </a: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對信，挪亞對猶未看著的事有聽上帝的警告。</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存敬畏的心，造一隻大船救伊全家。</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767</TotalTime>
  <Words>1805</Words>
  <Application>Microsoft Office PowerPoint</Application>
  <PresentationFormat>On-screen Show (4:3)</PresentationFormat>
  <Paragraphs>116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170</cp:revision>
  <dcterms:created xsi:type="dcterms:W3CDTF">2015-02-07T13:24:58Z</dcterms:created>
  <dcterms:modified xsi:type="dcterms:W3CDTF">2017-05-16T23:43:29Z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