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8"/>
  </p:notesMasterIdLst>
  <p:sldIdLst>
    <p:sldId id="280" r:id="rId4"/>
    <p:sldId id="299" r:id="rId5"/>
    <p:sldId id="300" r:id="rId6"/>
    <p:sldId id="303" r:id="rId7"/>
    <p:sldId id="301" r:id="rId8"/>
    <p:sldId id="302" r:id="rId9"/>
    <p:sldId id="304" r:id="rId10"/>
    <p:sldId id="305" r:id="rId11"/>
    <p:sldId id="306" r:id="rId12"/>
    <p:sldId id="307" r:id="rId13"/>
    <p:sldId id="308" r:id="rId14"/>
    <p:sldId id="309" r:id="rId15"/>
    <p:sldId id="310" r:id="rId16"/>
    <p:sldId id="31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403"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2.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5/27/2017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5/27/2017 11:37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5/27/2017 11:37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3586916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5/27/2017 11:37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5/27/2017 11:37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5/27/2017 11:37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5/27/2017 11:37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5/27/2017 11:37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5/27/2017 11:37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58691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5/27/2017 11:37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5/27/2017 11:37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5/27/2017 11:37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586916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5/27/2017 11:37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3586916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5/27/2017 11:37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5/27/2017 11:37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3586916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標楷體" pitchFamily="65" charset="-120"/>
                <a:ea typeface="標楷體" pitchFamily="65" charset="-120"/>
              </a:rPr>
              <a:t>啟應</a:t>
            </a:r>
            <a:endParaRPr lang="zh-TW" altLang="en-US" u="sng" dirty="0">
              <a:effectLst/>
              <a:latin typeface="標楷體" pitchFamily="65" charset="-120"/>
              <a:ea typeface="標楷體" pitchFamily="65" charset="-120"/>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標楷體" pitchFamily="65" charset="-120"/>
                <a:ea typeface="標楷體" pitchFamily="65" charset="-120"/>
                <a:cs typeface="Arial" charset="0"/>
              </a:rPr>
              <a:t>雅各書 </a:t>
            </a:r>
            <a:r>
              <a:rPr lang="en-US" altLang="zh-TW" sz="5400" spc="-150" dirty="0" smtClean="0">
                <a:ln w="3175">
                  <a:noFill/>
                </a:ln>
                <a:solidFill>
                  <a:schemeClr val="tx1"/>
                </a:solidFill>
                <a:latin typeface="標楷體" pitchFamily="65" charset="-120"/>
                <a:ea typeface="標楷體" pitchFamily="65" charset="-120"/>
                <a:cs typeface="Arial" charset="0"/>
              </a:rPr>
              <a:t>1</a:t>
            </a:r>
            <a:endParaRPr lang="en-US" dirty="0">
              <a:solidFill>
                <a:schemeClr val="tx1"/>
              </a:solidFill>
              <a:latin typeface="標楷體" pitchFamily="65" charset="-120"/>
              <a:ea typeface="標楷體" pitchFamily="65" charset="-120"/>
            </a:endParaRPr>
          </a:p>
        </p:txBody>
      </p:sp>
    </p:spTree>
    <p:extLst>
      <p:ext uri="{BB962C8B-B14F-4D97-AF65-F5344CB8AC3E}">
        <p14:creationId xmlns:p14="http://schemas.microsoft.com/office/powerpoint/2010/main" val="37707098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雅各書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203954"/>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因為伊有實在去實行，</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】M̄-</a:t>
            </a:r>
            <a:r>
              <a:rPr lang="zh-TW" altLang="zh-TW" sz="4800" dirty="0" smtClean="0">
                <a:solidFill>
                  <a:srgbClr val="FFFF00"/>
                </a:solidFill>
                <a:latin typeface="標楷體" pitchFamily="65" charset="-120"/>
                <a:ea typeface="標楷體" pitchFamily="65" charset="-120"/>
              </a:rPr>
              <a:t>是聽了就未記得。</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12243779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雅各書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若有人想講家己真敬虔，</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】M̄-</a:t>
            </a:r>
            <a:r>
              <a:rPr lang="zh-TW" altLang="zh-TW" sz="4800" dirty="0" smtClean="0">
                <a:solidFill>
                  <a:srgbClr val="FFFF00"/>
                </a:solidFill>
                <a:latin typeface="標楷體" pitchFamily="65" charset="-120"/>
                <a:ea typeface="標楷體" pitchFamily="65" charset="-120"/>
              </a:rPr>
              <a:t>拘無控制家己的嘴舌，</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16296919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雅各書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3834896"/>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是啲欺騙家己，</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此個人的敬虔攏無路用。</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16296919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雅各書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3834896"/>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照顧苦難中孤兒寡婦，</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閣保守家己無染著世俗的腐敗，</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16296919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雅各書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3834896"/>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對父上帝看起來，</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這才是純全無缺點的敬虔。</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16296919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雅各書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516449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親愛的兄弟姐妹，</a:t>
            </a:r>
            <a:r>
              <a:rPr lang="en-US" altLang="zh-TW" sz="4800" dirty="0" smtClean="0">
                <a:latin typeface="標楷體" pitchFamily="65" charset="-120"/>
                <a:ea typeface="標楷體" pitchFamily="65" charset="-120"/>
              </a:rPr>
              <a:t>m̄-</a:t>
            </a:r>
            <a:r>
              <a:rPr lang="zh-TW" altLang="zh-TW" sz="4800" dirty="0" smtClean="0">
                <a:latin typeface="標楷體" pitchFamily="65" charset="-120"/>
                <a:ea typeface="標楷體" pitchFamily="65" charset="-120"/>
              </a:rPr>
              <a:t>通受欺騙。</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latin typeface="標楷體" pitchFamily="65" charset="-120"/>
                <a:ea typeface="標楷體" pitchFamily="65" charset="-120"/>
              </a:rPr>
              <a:t> </a:t>
            </a:r>
            <a:r>
              <a:rPr lang="zh-TW" altLang="zh-TW" sz="4600" dirty="0" smtClean="0">
                <a:solidFill>
                  <a:srgbClr val="FFFF00"/>
                </a:solidFill>
                <a:latin typeface="標楷體" pitchFamily="65" charset="-120"/>
                <a:ea typeface="標楷體" pitchFamily="65" charset="-120"/>
              </a:rPr>
              <a:t>一切美好的賞賜及一切完全的恩賜，是對天頂光明的源頭所賜。</a:t>
            </a:r>
            <a:endParaRPr lang="en-US" altLang="zh-TW" sz="46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16296919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雅各書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39446"/>
            <a:ext cx="7924800" cy="5198346"/>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祂無改變，嘛無天體轉踅</a:t>
            </a:r>
            <a:r>
              <a:rPr lang="en-US" altLang="zh-TW" sz="4800" dirty="0" smtClean="0">
                <a:latin typeface="標楷體" pitchFamily="65" charset="-120"/>
                <a:ea typeface="標楷體" pitchFamily="65" charset="-120"/>
              </a:rPr>
              <a:t>(</a:t>
            </a:r>
            <a:r>
              <a:rPr lang="en-US" altLang="zh-TW" sz="4800" dirty="0" err="1" smtClean="0">
                <a:latin typeface="標楷體" pitchFamily="65" charset="-120"/>
                <a:ea typeface="標楷體" pitchFamily="65" charset="-120"/>
              </a:rPr>
              <a:t>tńg-se̍h</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引起的影。</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500" dirty="0" smtClean="0">
                <a:solidFill>
                  <a:srgbClr val="FFFF00"/>
                </a:solidFill>
                <a:latin typeface="標楷體" pitchFamily="65" charset="-120"/>
                <a:ea typeface="標楷體" pitchFamily="65" charset="-120"/>
              </a:rPr>
              <a:t>祂照家己的旨意用真理的道來造咱，互咱佇受造的萬物中有上重要的地位。</a:t>
            </a:r>
            <a:endParaRPr lang="zh-TW" altLang="en-US" sz="45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12243779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雅各書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990600"/>
            <a:ext cx="7848600" cy="4909036"/>
          </a:xfrm>
        </p:spPr>
        <p:txBody>
          <a:bodyPr/>
          <a:lstStyle/>
          <a:p>
            <a:pPr marL="0" indent="0" algn="ctr">
              <a:buNone/>
            </a:pPr>
            <a:r>
              <a:rPr lang="zh-TW" altLang="en-US" sz="4400" u="sng" dirty="0" smtClean="0">
                <a:latin typeface="標楷體" pitchFamily="65" charset="-120"/>
                <a:ea typeface="標楷體" pitchFamily="65" charset="-120"/>
              </a:rPr>
              <a:t>司會</a:t>
            </a:r>
            <a:endParaRPr lang="en-US" altLang="zh-TW" sz="4400" dirty="0" smtClean="0">
              <a:latin typeface="標楷體" pitchFamily="65" charset="-120"/>
              <a:ea typeface="標楷體" pitchFamily="65" charset="-120"/>
            </a:endParaRPr>
          </a:p>
          <a:p>
            <a:pPr marL="0" indent="0">
              <a:buNone/>
            </a:pP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啟</a:t>
            </a:r>
            <a:r>
              <a:rPr lang="en-US" altLang="zh-TW" sz="4400" dirty="0" smtClean="0">
                <a:latin typeface="標楷體" pitchFamily="65" charset="-120"/>
                <a:ea typeface="標楷體" pitchFamily="65" charset="-120"/>
              </a:rPr>
              <a:t>】</a:t>
            </a:r>
            <a:r>
              <a:rPr lang="zh-TW" altLang="zh-TW" sz="4400" dirty="0" smtClean="0">
                <a:latin typeface="標楷體" pitchFamily="65" charset="-120"/>
                <a:ea typeface="標楷體" pitchFamily="65" charset="-120"/>
              </a:rPr>
              <a:t>親愛的兄弟姐妹，著知</a:t>
            </a:r>
            <a:r>
              <a:rPr lang="en-US" altLang="zh-TW" sz="4400" dirty="0" smtClean="0">
                <a:latin typeface="標楷體" pitchFamily="65" charset="-120"/>
                <a:ea typeface="標楷體" pitchFamily="65" charset="-120"/>
              </a:rPr>
              <a:t>!</a:t>
            </a:r>
          </a:p>
          <a:p>
            <a:pPr marL="0" indent="0">
              <a:buNone/>
            </a:pPr>
            <a:r>
              <a:rPr lang="en-US" altLang="zh-TW" sz="200" dirty="0" smtClean="0">
                <a:latin typeface="標楷體" pitchFamily="65" charset="-120"/>
                <a:ea typeface="標楷體" pitchFamily="65" charset="-120"/>
              </a:rPr>
              <a:t> </a:t>
            </a:r>
          </a:p>
          <a:p>
            <a:pPr marL="0" indent="0" algn="ctr">
              <a:buNone/>
            </a:pPr>
            <a:r>
              <a:rPr lang="zh-TW" altLang="en-US" sz="4400" u="sng" dirty="0" smtClean="0">
                <a:solidFill>
                  <a:srgbClr val="FFFF00"/>
                </a:solidFill>
                <a:latin typeface="標楷體" pitchFamily="65" charset="-120"/>
                <a:ea typeface="標楷體" pitchFamily="65" charset="-120"/>
              </a:rPr>
              <a:t>會眾</a:t>
            </a:r>
            <a:endParaRPr lang="zh-TW" altLang="en-US" sz="4400" dirty="0" smtClean="0">
              <a:solidFill>
                <a:srgbClr val="FFFF00"/>
              </a:solidFill>
              <a:latin typeface="標楷體" pitchFamily="65" charset="-120"/>
              <a:ea typeface="標楷體" pitchFamily="65" charset="-120"/>
            </a:endParaRPr>
          </a:p>
          <a:p>
            <a:pPr marL="0" indent="0">
              <a:buNone/>
            </a:pPr>
            <a:r>
              <a:rPr lang="en-US" altLang="zh-TW" sz="4400" dirty="0" smtClean="0">
                <a:solidFill>
                  <a:srgbClr val="FFFF00"/>
                </a:solidFill>
                <a:latin typeface="標楷體" pitchFamily="65" charset="-120"/>
                <a:ea typeface="標楷體" pitchFamily="65" charset="-120"/>
              </a:rPr>
              <a:t>【</a:t>
            </a:r>
            <a:r>
              <a:rPr lang="zh-TW" altLang="en-US" sz="4400" dirty="0" smtClean="0">
                <a:solidFill>
                  <a:srgbClr val="FFFF00"/>
                </a:solidFill>
                <a:latin typeface="標楷體" pitchFamily="65" charset="-120"/>
                <a:ea typeface="標楷體" pitchFamily="65" charset="-120"/>
              </a:rPr>
              <a:t>應</a:t>
            </a:r>
            <a:r>
              <a:rPr lang="en-US" altLang="zh-TW" sz="4400" dirty="0" smtClean="0">
                <a:solidFill>
                  <a:srgbClr val="FFFF00"/>
                </a:solidFill>
                <a:latin typeface="標楷體" pitchFamily="65" charset="-120"/>
                <a:ea typeface="標楷體" pitchFamily="65" charset="-120"/>
              </a:rPr>
              <a:t>】</a:t>
            </a:r>
            <a:r>
              <a:rPr lang="zh-TW" altLang="zh-TW" sz="4400" dirty="0" smtClean="0">
                <a:solidFill>
                  <a:srgbClr val="FFFF00"/>
                </a:solidFill>
                <a:latin typeface="標楷體" pitchFamily="65" charset="-120"/>
                <a:ea typeface="標楷體" pitchFamily="65" charset="-120"/>
              </a:rPr>
              <a:t>逐個人著急欲聽，</a:t>
            </a:r>
            <a:r>
              <a:rPr lang="en-US" altLang="zh-TW" sz="4400" dirty="0" smtClean="0">
                <a:solidFill>
                  <a:srgbClr val="FFFF00"/>
                </a:solidFill>
                <a:latin typeface="標楷體" pitchFamily="65" charset="-120"/>
                <a:ea typeface="標楷體" pitchFamily="65" charset="-120"/>
              </a:rPr>
              <a:t>m̄-</a:t>
            </a:r>
            <a:r>
              <a:rPr lang="zh-TW" altLang="zh-TW" sz="4400" dirty="0" smtClean="0">
                <a:solidFill>
                  <a:srgbClr val="FFFF00"/>
                </a:solidFill>
                <a:latin typeface="標楷體" pitchFamily="65" charset="-120"/>
                <a:ea typeface="標楷體" pitchFamily="65" charset="-120"/>
              </a:rPr>
              <a:t>通急欲講；</a:t>
            </a:r>
            <a:r>
              <a:rPr lang="en-US" altLang="zh-TW" sz="4400" dirty="0" smtClean="0">
                <a:solidFill>
                  <a:srgbClr val="FFFF00"/>
                </a:solidFill>
                <a:latin typeface="標楷體" pitchFamily="65" charset="-120"/>
                <a:ea typeface="標楷體" pitchFamily="65" charset="-120"/>
              </a:rPr>
              <a:t>m̄-</a:t>
            </a:r>
            <a:r>
              <a:rPr lang="zh-TW" altLang="zh-TW" sz="4400" dirty="0" smtClean="0">
                <a:solidFill>
                  <a:srgbClr val="FFFF00"/>
                </a:solidFill>
                <a:latin typeface="標楷體" pitchFamily="65" charset="-120"/>
                <a:ea typeface="標楷體" pitchFamily="65" charset="-120"/>
              </a:rPr>
              <a:t>通急欲受氣；</a:t>
            </a:r>
            <a:endParaRPr lang="en-US" altLang="zh-TW" sz="4400" dirty="0" smtClean="0">
              <a:solidFill>
                <a:srgbClr val="FFFF00"/>
              </a:solidFill>
              <a:latin typeface="標楷體" pitchFamily="65" charset="-120"/>
              <a:ea typeface="標楷體" pitchFamily="65" charset="-120"/>
            </a:endParaRPr>
          </a:p>
          <a:p>
            <a:pPr marL="0" indent="0">
              <a:buNone/>
            </a:pPr>
            <a:r>
              <a:rPr lang="zh-TW" altLang="en-US" sz="400" b="1" dirty="0" smtClean="0">
                <a:solidFill>
                  <a:srgbClr val="FFFF00"/>
                </a:solidFill>
                <a:latin typeface="標楷體" pitchFamily="65" charset="-120"/>
                <a:ea typeface="標楷體" pitchFamily="65" charset="-120"/>
              </a:rPr>
              <a:t>  </a:t>
            </a:r>
            <a:endParaRPr lang="en-US" altLang="zh-TW" sz="400" b="1" dirty="0" smtClean="0">
              <a:solidFill>
                <a:srgbClr val="FFFF00"/>
              </a:solidFill>
              <a:latin typeface="標楷體" pitchFamily="65" charset="-120"/>
              <a:ea typeface="標楷體" pitchFamily="65" charset="-120"/>
            </a:endParaRPr>
          </a:p>
          <a:p>
            <a:pPr marL="0" indent="0">
              <a:buNone/>
            </a:pPr>
            <a:r>
              <a:rPr lang="zh-TW" altLang="zh-TW" sz="4400" dirty="0" smtClean="0">
                <a:solidFill>
                  <a:srgbClr val="FF0000"/>
                </a:solidFill>
                <a:latin typeface="標楷體" pitchFamily="65" charset="-120"/>
                <a:ea typeface="標楷體" pitchFamily="65" charset="-120"/>
              </a:rPr>
              <a:t>【齊】因為人的受氣未當實現上帝公義的要求。</a:t>
            </a:r>
            <a:endParaRPr lang="en-US" altLang="zh-TW" sz="4400" dirty="0" smtClean="0">
              <a:solidFill>
                <a:srgbClr val="FF0000"/>
              </a:solidFill>
              <a:latin typeface="標楷體" pitchFamily="65" charset="-120"/>
              <a:ea typeface="標楷體" pitchFamily="65" charset="-120"/>
            </a:endParaRPr>
          </a:p>
        </p:txBody>
      </p:sp>
    </p:spTree>
    <p:extLst>
      <p:ext uri="{BB962C8B-B14F-4D97-AF65-F5344CB8AC3E}">
        <p14:creationId xmlns:p14="http://schemas.microsoft.com/office/powerpoint/2010/main" val="16296919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雅各書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83909"/>
            <a:ext cx="7848600" cy="4739759"/>
          </a:xfrm>
        </p:spPr>
        <p:txBody>
          <a:bodyPr/>
          <a:lstStyle/>
          <a:p>
            <a:pPr marL="0" indent="0" algn="ctr">
              <a:buNone/>
            </a:pPr>
            <a:r>
              <a:rPr lang="zh-TW" altLang="en-US" sz="4400" u="sng" dirty="0" smtClean="0">
                <a:latin typeface="標楷體" pitchFamily="65" charset="-120"/>
                <a:ea typeface="標楷體" pitchFamily="65" charset="-120"/>
              </a:rPr>
              <a:t>司會</a:t>
            </a:r>
            <a:endParaRPr lang="en-US" altLang="zh-TW" sz="4400" dirty="0" smtClean="0">
              <a:latin typeface="標楷體" pitchFamily="65" charset="-120"/>
              <a:ea typeface="標楷體" pitchFamily="65" charset="-120"/>
            </a:endParaRPr>
          </a:p>
          <a:p>
            <a:pPr marL="0" indent="0">
              <a:buNone/>
            </a:pP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啟</a:t>
            </a:r>
            <a:r>
              <a:rPr lang="en-US" altLang="zh-TW" sz="4400" dirty="0" smtClean="0">
                <a:latin typeface="標楷體" pitchFamily="65" charset="-120"/>
                <a:ea typeface="標楷體" pitchFamily="65" charset="-120"/>
              </a:rPr>
              <a:t>】</a:t>
            </a:r>
            <a:r>
              <a:rPr lang="zh-TW" altLang="zh-TW" sz="4400" dirty="0" smtClean="0">
                <a:latin typeface="標楷體" pitchFamily="65" charset="-120"/>
                <a:ea typeface="標楷體" pitchFamily="65" charset="-120"/>
              </a:rPr>
              <a:t>所以著消除一切垃墋</a:t>
            </a:r>
            <a:r>
              <a:rPr lang="en-US" altLang="zh-TW" sz="4400" dirty="0" smtClean="0">
                <a:latin typeface="標楷體" pitchFamily="65" charset="-120"/>
                <a:ea typeface="標楷體" pitchFamily="65" charset="-120"/>
              </a:rPr>
              <a:t>(</a:t>
            </a:r>
            <a:r>
              <a:rPr lang="en-US" altLang="zh-TW" sz="4400" dirty="0" err="1" smtClean="0">
                <a:latin typeface="標楷體" pitchFamily="65" charset="-120"/>
                <a:ea typeface="標楷體" pitchFamily="65" charset="-120"/>
              </a:rPr>
              <a:t>lâ-sâm</a:t>
            </a:r>
            <a:r>
              <a:rPr lang="en-US" altLang="zh-TW" sz="4400" dirty="0" smtClean="0">
                <a:latin typeface="標楷體" pitchFamily="65" charset="-120"/>
                <a:ea typeface="標楷體" pitchFamily="65" charset="-120"/>
              </a:rPr>
              <a:t>)</a:t>
            </a:r>
            <a:r>
              <a:rPr lang="zh-TW" altLang="zh-TW" sz="4400" dirty="0" smtClean="0">
                <a:latin typeface="標楷體" pitchFamily="65" charset="-120"/>
                <a:ea typeface="標楷體" pitchFamily="65" charset="-120"/>
              </a:rPr>
              <a:t>的習慣及貫滿</a:t>
            </a:r>
            <a:r>
              <a:rPr lang="en-US" altLang="zh-TW" sz="4400" dirty="0" smtClean="0">
                <a:latin typeface="標楷體" pitchFamily="65" charset="-120"/>
                <a:ea typeface="標楷體" pitchFamily="65" charset="-120"/>
              </a:rPr>
              <a:t>(</a:t>
            </a:r>
            <a:r>
              <a:rPr lang="en-US" altLang="zh-TW" sz="4400" dirty="0" err="1" smtClean="0">
                <a:latin typeface="標楷體" pitchFamily="65" charset="-120"/>
                <a:ea typeface="標楷體" pitchFamily="65" charset="-120"/>
              </a:rPr>
              <a:t>koàn-boán</a:t>
            </a:r>
            <a:r>
              <a:rPr lang="en-US" altLang="zh-TW" sz="4400" dirty="0" smtClean="0">
                <a:latin typeface="標楷體" pitchFamily="65" charset="-120"/>
                <a:ea typeface="標楷體" pitchFamily="65" charset="-120"/>
              </a:rPr>
              <a:t>)</a:t>
            </a:r>
            <a:r>
              <a:rPr lang="zh-TW" altLang="zh-TW" sz="4400" dirty="0" smtClean="0">
                <a:latin typeface="標楷體" pitchFamily="65" charset="-120"/>
                <a:ea typeface="標楷體" pitchFamily="65" charset="-120"/>
              </a:rPr>
              <a:t>的邪惡；</a:t>
            </a:r>
            <a:endParaRPr lang="en-US" altLang="zh-TW" sz="44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400" u="sng" dirty="0" smtClean="0">
                <a:solidFill>
                  <a:srgbClr val="FFFF00"/>
                </a:solidFill>
                <a:latin typeface="標楷體" pitchFamily="65" charset="-120"/>
                <a:ea typeface="標楷體" pitchFamily="65" charset="-120"/>
              </a:rPr>
              <a:t>會眾</a:t>
            </a:r>
            <a:endParaRPr lang="zh-TW" altLang="en-US" sz="4400" dirty="0">
              <a:solidFill>
                <a:srgbClr val="FFFF00"/>
              </a:solidFill>
              <a:latin typeface="標楷體" pitchFamily="65" charset="-120"/>
              <a:ea typeface="標楷體" pitchFamily="65" charset="-120"/>
            </a:endParaRPr>
          </a:p>
          <a:p>
            <a:pPr marL="0" indent="0">
              <a:buNone/>
            </a:pPr>
            <a:r>
              <a:rPr lang="en-US" altLang="zh-TW" sz="4400" dirty="0">
                <a:solidFill>
                  <a:srgbClr val="FFFF00"/>
                </a:solidFill>
                <a:latin typeface="標楷體" pitchFamily="65" charset="-120"/>
                <a:ea typeface="標楷體" pitchFamily="65" charset="-120"/>
              </a:rPr>
              <a:t>【</a:t>
            </a:r>
            <a:r>
              <a:rPr lang="zh-TW" altLang="en-US" sz="4400" dirty="0" smtClean="0">
                <a:solidFill>
                  <a:srgbClr val="FFFF00"/>
                </a:solidFill>
                <a:latin typeface="標楷體" pitchFamily="65" charset="-120"/>
                <a:ea typeface="標楷體" pitchFamily="65" charset="-120"/>
              </a:rPr>
              <a:t>應</a:t>
            </a:r>
            <a:r>
              <a:rPr lang="en-US" altLang="zh-TW" sz="4400" dirty="0" smtClean="0">
                <a:solidFill>
                  <a:srgbClr val="FFFF00"/>
                </a:solidFill>
                <a:latin typeface="標楷體" pitchFamily="65" charset="-120"/>
                <a:ea typeface="標楷體" pitchFamily="65" charset="-120"/>
              </a:rPr>
              <a:t>】</a:t>
            </a:r>
            <a:r>
              <a:rPr lang="zh-TW" altLang="zh-TW" sz="4400" dirty="0" smtClean="0">
                <a:solidFill>
                  <a:srgbClr val="FFFF00"/>
                </a:solidFill>
                <a:latin typeface="標楷體" pitchFamily="65" charset="-120"/>
                <a:ea typeface="標楷體" pitchFamily="65" charset="-120"/>
              </a:rPr>
              <a:t>著用溫柔的心接納彼個種佇恁心內會當救恁的道理。</a:t>
            </a:r>
            <a:endParaRPr lang="en-US" altLang="zh-TW" sz="4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16296919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雅各書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813352"/>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著實行道理，</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en-US" altLang="zh-TW" sz="4400" dirty="0" smtClean="0">
                <a:solidFill>
                  <a:srgbClr val="FFFF00"/>
                </a:solidFill>
                <a:latin typeface="標楷體" pitchFamily="65" charset="-120"/>
                <a:ea typeface="標楷體" pitchFamily="65" charset="-120"/>
              </a:rPr>
              <a:t>M̄-</a:t>
            </a:r>
            <a:r>
              <a:rPr lang="zh-TW" altLang="zh-TW" sz="4400" dirty="0" smtClean="0">
                <a:solidFill>
                  <a:srgbClr val="FFFF00"/>
                </a:solidFill>
                <a:latin typeface="標楷體" pitchFamily="65" charset="-120"/>
                <a:ea typeface="標楷體" pitchFamily="65" charset="-120"/>
              </a:rPr>
              <a:t>通騙家己講干單聽道理就好。</a:t>
            </a:r>
            <a:endParaRPr lang="zh-TW" altLang="en-US" sz="44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12243779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雅各書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453354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干單聽道理無去實行的人，</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抵親像人照鏡看家己生做啥款；</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12243779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雅各書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531222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家己詳細看，了後一下離開，</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隨時未記得家己生做做啥款。</a:t>
            </a:r>
          </a:p>
          <a:p>
            <a:pPr marL="0" indent="0">
              <a:buNone/>
            </a:pP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16296919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雅各書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990600"/>
            <a:ext cx="7924800" cy="5198346"/>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smtClean="0">
                <a:latin typeface="標楷體" pitchFamily="65" charset="-120"/>
                <a:ea typeface="標楷體" pitchFamily="65" charset="-120"/>
              </a:rPr>
              <a:t>】M</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拘有啲詳細查考互人得著自由彼個完整的律法閣有啲堅守的人，</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伊的所做一定會得著上帝賜福，</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12243779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789</TotalTime>
  <Words>2002</Words>
  <Application>Microsoft Office PowerPoint</Application>
  <PresentationFormat>On-screen Show (4:3)</PresentationFormat>
  <Paragraphs>138</Paragraphs>
  <Slides>14</Slides>
  <Notes>14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標楷體</vt:lpstr>
      <vt:lpstr>Arial</vt:lpstr>
      <vt:lpstr>Calibri</vt:lpstr>
      <vt:lpstr>Courier New</vt:lpstr>
      <vt:lpstr>Trebuchet MS</vt:lpstr>
      <vt:lpstr>Wingdings</vt:lpstr>
      <vt:lpstr>1_Purple Template 1 Trebuchet</vt:lpstr>
      <vt:lpstr>White with Courier font for code slides</vt:lpstr>
      <vt:lpstr>啟應</vt:lpstr>
      <vt:lpstr>啟應-雅各書 1</vt:lpstr>
      <vt:lpstr>啟應-雅各書 1</vt:lpstr>
      <vt:lpstr>啟應-雅各書 1</vt:lpstr>
      <vt:lpstr>啟應-雅各書 1</vt:lpstr>
      <vt:lpstr>啟應-雅各書 1</vt:lpstr>
      <vt:lpstr>啟應-雅各書 1</vt:lpstr>
      <vt:lpstr>啟應-雅各書 1</vt:lpstr>
      <vt:lpstr>啟應-雅各書 1</vt:lpstr>
      <vt:lpstr>啟應-雅各書 1</vt:lpstr>
      <vt:lpstr>啟應-雅各書 1</vt:lpstr>
      <vt:lpstr>啟應-雅各書 1</vt:lpstr>
      <vt:lpstr>啟應-雅各書 1</vt:lpstr>
      <vt:lpstr>啟應-雅各書 1</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Administrator</cp:lastModifiedBy>
  <cp:revision>174</cp:revision>
  <dcterms:created xsi:type="dcterms:W3CDTF">2015-02-07T13:24:58Z</dcterms:created>
  <dcterms:modified xsi:type="dcterms:W3CDTF">2017-05-28T03:38:22Z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