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80" r:id="rId4"/>
    <p:sldId id="260" r:id="rId5"/>
    <p:sldId id="281" r:id="rId6"/>
    <p:sldId id="282" r:id="rId7"/>
    <p:sldId id="283" r:id="rId8"/>
    <p:sldId id="284" r:id="rId9"/>
    <p:sldId id="285" r:id="rId10"/>
    <p:sldId id="286" r:id="rId11"/>
    <p:sldId id="287" r:id="rId12"/>
    <p:sldId id="288" r:id="rId13"/>
    <p:sldId id="289" r:id="rId14"/>
    <p:sldId id="29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84" y="-6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5/31/2017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5/31/2017 10:31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5/31/2017 10:31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3394199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5/31/2017 10:31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757557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5/31/2017 10:31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4155462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5/31/2017 10:31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12691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5/31/2017 10:31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926256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5/31/2017 10:31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434695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5/31/2017 10:31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129794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5/31/2017 10:31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2050993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5/31/2017 10:31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4023673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5/31/2017 10:31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1685315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5/31/2017 10:31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916359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啟應</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smtClean="0">
                <a:effectLst/>
                <a:latin typeface="楷体" panose="02010609060101010101" pitchFamily="49" charset="-122"/>
                <a:ea typeface="楷体" panose="02010609060101010101" pitchFamily="49" charset="-122"/>
              </a:rPr>
              <a:t>詩篇 </a:t>
            </a:r>
            <a:r>
              <a:rPr lang="en-US" altLang="zh-CN" dirty="0" smtClean="0">
                <a:effectLst/>
                <a:latin typeface="楷体" panose="02010609060101010101" pitchFamily="49" charset="-122"/>
                <a:ea typeface="楷体" panose="02010609060101010101" pitchFamily="49" charset="-122"/>
              </a:rPr>
              <a:t>46</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祂遏折弓，斬斷槍，放火燒戰車；</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祂互戰爭攏息，全地和平。</a:t>
            </a:r>
          </a:p>
        </p:txBody>
      </p:sp>
    </p:spTree>
    <p:extLst>
      <p:ext uri="{BB962C8B-B14F-4D97-AF65-F5344CB8AC3E}">
        <p14:creationId xmlns:p14="http://schemas.microsoft.com/office/powerpoint/2010/main" xmlns="" val="421117845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攏靜落來，著知我是上帝</a:t>
            </a:r>
            <a:r>
              <a:rPr lang="en-US" altLang="zh-TW"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我佇列邦受尊崇，佇全地受尊做大。</a:t>
            </a:r>
          </a:p>
        </p:txBody>
      </p:sp>
    </p:spTree>
    <p:extLst>
      <p:ext uri="{BB962C8B-B14F-4D97-AF65-F5344CB8AC3E}">
        <p14:creationId xmlns:p14="http://schemas.microsoft.com/office/powerpoint/2010/main" xmlns="" val="232506441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萬軍的統帥上主及咱同在；</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雅各的上帝做咱的要塞。</a:t>
            </a:r>
          </a:p>
        </p:txBody>
      </p:sp>
    </p:spTree>
    <p:extLst>
      <p:ext uri="{BB962C8B-B14F-4D97-AF65-F5344CB8AC3E}">
        <p14:creationId xmlns:p14="http://schemas.microsoft.com/office/powerpoint/2010/main" xmlns="" val="193564263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上帝是咱的避難所，咱的氣力，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是患難中及時的幫助。</a:t>
            </a:r>
          </a:p>
        </p:txBody>
      </p:sp>
    </p:spTree>
    <p:extLst>
      <p:ext uri="{BB962C8B-B14F-4D97-AF65-F5344CB8AC3E}">
        <p14:creationId xmlns:p14="http://schemas.microsoft.com/office/powerpoint/2010/main" xmlns="" val="25884056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雖然地大變動，</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山徙到海中，</a:t>
            </a:r>
          </a:p>
        </p:txBody>
      </p:sp>
    </p:spTree>
    <p:extLst>
      <p:ext uri="{BB962C8B-B14F-4D97-AF65-F5344CB8AC3E}">
        <p14:creationId xmlns:p14="http://schemas.microsoft.com/office/powerpoint/2010/main" xmlns="" val="62386114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71600"/>
            <a:ext cx="8382000" cy="4727448"/>
          </a:xfrm>
        </p:spPr>
        <p:txBody>
          <a:bodyPr/>
          <a:lstStyle/>
          <a:p>
            <a:pPr marL="0" indent="0" algn="ctr">
              <a:buNone/>
            </a:pPr>
            <a:r>
              <a:rPr lang="zh-TW" altLang="en-US" sz="4800" u="sng" dirty="0" smtClean="0">
                <a:latin typeface="楷体" panose="02010609060101010101" pitchFamily="49" charset="-122"/>
                <a:ea typeface="楷体" panose="02010609060101010101" pitchFamily="49" charset="-122"/>
              </a:rPr>
              <a:t>司會</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啟</a:t>
            </a: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海水夯湧嘩嘩哮，</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u="sng" dirty="0" smtClean="0">
                <a:solidFill>
                  <a:srgbClr val="FFFF00"/>
                </a:solidFill>
                <a:latin typeface="楷体" panose="02010609060101010101" pitchFamily="49" charset="-122"/>
                <a:ea typeface="楷体" panose="02010609060101010101" pitchFamily="49" charset="-122"/>
              </a:rPr>
              <a:t>會眾</a:t>
            </a:r>
            <a:endParaRPr lang="zh-TW" altLang="en-US" sz="48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應</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山因為海漲搖泏，</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800" u="sng" dirty="0">
                <a:solidFill>
                  <a:schemeClr val="accent2">
                    <a:lumMod val="20000"/>
                    <a:lumOff val="80000"/>
                  </a:schemeClr>
                </a:solidFill>
                <a:latin typeface="楷体" panose="02010609060101010101" pitchFamily="49" charset="-122"/>
                <a:ea typeface="楷体" panose="02010609060101010101" pitchFamily="49" charset="-122"/>
              </a:rPr>
              <a:t>司</a:t>
            </a:r>
            <a:r>
              <a:rPr lang="zh-TW" altLang="en-US" sz="4800" u="sng" dirty="0" smtClean="0">
                <a:solidFill>
                  <a:schemeClr val="accent2">
                    <a:lumMod val="20000"/>
                    <a:lumOff val="80000"/>
                  </a:schemeClr>
                </a:solidFill>
                <a:latin typeface="楷体" panose="02010609060101010101" pitchFamily="49" charset="-122"/>
                <a:ea typeface="楷体" panose="02010609060101010101" pitchFamily="49" charset="-122"/>
              </a:rPr>
              <a:t>會和</a:t>
            </a:r>
            <a:r>
              <a:rPr lang="zh-TW" altLang="en-US" sz="4800" u="sng" dirty="0">
                <a:solidFill>
                  <a:schemeClr val="accent2">
                    <a:lumMod val="20000"/>
                    <a:lumOff val="80000"/>
                  </a:schemeClr>
                </a:solidFill>
                <a:latin typeface="楷体" panose="02010609060101010101" pitchFamily="49" charset="-122"/>
                <a:ea typeface="楷体" panose="02010609060101010101" pitchFamily="49" charset="-122"/>
              </a:rPr>
              <a:t>會眾</a:t>
            </a:r>
            <a:endParaRPr lang="zh-TW" altLang="en-US" sz="4800" dirty="0">
              <a:solidFill>
                <a:schemeClr val="accent2">
                  <a:lumMod val="20000"/>
                  <a:lumOff val="80000"/>
                </a:schemeClr>
              </a:solidFill>
              <a:latin typeface="楷体" panose="02010609060101010101" pitchFamily="49" charset="-122"/>
              <a:ea typeface="楷体" panose="02010609060101010101" pitchFamily="49" charset="-122"/>
            </a:endParaRPr>
          </a:p>
          <a:p>
            <a:pPr marL="0" indent="0" algn="ctr">
              <a:buNone/>
            </a:pPr>
            <a:r>
              <a:rPr lang="en-US" altLang="zh-TW" sz="4800" dirty="0">
                <a:solidFill>
                  <a:schemeClr val="accent2">
                    <a:lumMod val="20000"/>
                    <a:lumOff val="80000"/>
                  </a:schemeClr>
                </a:solidFill>
                <a:latin typeface="楷体" panose="02010609060101010101" pitchFamily="49" charset="-122"/>
                <a:ea typeface="楷体" panose="02010609060101010101" pitchFamily="49" charset="-122"/>
              </a:rPr>
              <a:t>【</a:t>
            </a:r>
            <a:r>
              <a:rPr lang="zh-TW" altLang="en-US" sz="4800" dirty="0">
                <a:solidFill>
                  <a:schemeClr val="accent2">
                    <a:lumMod val="20000"/>
                    <a:lumOff val="80000"/>
                  </a:schemeClr>
                </a:solidFill>
                <a:latin typeface="楷体" panose="02010609060101010101" pitchFamily="49" charset="-122"/>
                <a:ea typeface="楷体" panose="02010609060101010101" pitchFamily="49" charset="-122"/>
              </a:rPr>
              <a:t>齊</a:t>
            </a:r>
            <a:r>
              <a:rPr lang="en-US" altLang="zh-TW" sz="4800" dirty="0" smtClean="0">
                <a:solidFill>
                  <a:schemeClr val="accent2">
                    <a:lumMod val="20000"/>
                    <a:lumOff val="80000"/>
                  </a:schemeClr>
                </a:solidFill>
                <a:latin typeface="楷体" panose="02010609060101010101" pitchFamily="49" charset="-122"/>
                <a:ea typeface="楷体" panose="02010609060101010101" pitchFamily="49" charset="-122"/>
              </a:rPr>
              <a:t>】</a:t>
            </a:r>
            <a:r>
              <a:rPr lang="zh-TW" altLang="en-US" sz="4800" dirty="0">
                <a:solidFill>
                  <a:schemeClr val="accent2">
                    <a:lumMod val="20000"/>
                    <a:lumOff val="80000"/>
                  </a:schemeClr>
                </a:solidFill>
                <a:latin typeface="楷体" panose="02010609060101010101" pitchFamily="49" charset="-122"/>
                <a:ea typeface="楷体" panose="02010609060101010101" pitchFamily="49" charset="-122"/>
              </a:rPr>
              <a:t>咱攏免驚。</a:t>
            </a:r>
          </a:p>
        </p:txBody>
      </p:sp>
    </p:spTree>
    <p:extLst>
      <p:ext uri="{BB962C8B-B14F-4D97-AF65-F5344CB8AC3E}">
        <p14:creationId xmlns:p14="http://schemas.microsoft.com/office/powerpoint/2010/main" xmlns="" val="273883567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386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有一條河，伊的水流互上帝的城歡喜；</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就是至高上帝徛起聖的所在。</a:t>
            </a:r>
          </a:p>
        </p:txBody>
      </p:sp>
    </p:spTree>
    <p:extLst>
      <p:ext uri="{BB962C8B-B14F-4D97-AF65-F5344CB8AC3E}">
        <p14:creationId xmlns:p14="http://schemas.microsoft.com/office/powerpoint/2010/main" xmlns="" val="110409614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386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上帝惦佇遐，城一定未搖動；</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天昲光，上帝就幫助伊。</a:t>
            </a:r>
          </a:p>
        </p:txBody>
      </p:sp>
    </p:spTree>
    <p:extLst>
      <p:ext uri="{BB962C8B-B14F-4D97-AF65-F5344CB8AC3E}">
        <p14:creationId xmlns:p14="http://schemas.microsoft.com/office/powerpoint/2010/main" xmlns="" val="129163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列邦嘩嘩哮，列國動搖；</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上帝出聲，地就消熔。</a:t>
            </a:r>
          </a:p>
        </p:txBody>
      </p:sp>
    </p:spTree>
    <p:extLst>
      <p:ext uri="{BB962C8B-B14F-4D97-AF65-F5344CB8AC3E}">
        <p14:creationId xmlns:p14="http://schemas.microsoft.com/office/powerpoint/2010/main" xmlns="" val="327579877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386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萬軍的統帥上主及咱同在；</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雅各的上帝做咱的要塞。</a:t>
            </a:r>
          </a:p>
        </p:txBody>
      </p:sp>
    </p:spTree>
    <p:extLst>
      <p:ext uri="{BB962C8B-B14F-4D97-AF65-F5344CB8AC3E}">
        <p14:creationId xmlns:p14="http://schemas.microsoft.com/office/powerpoint/2010/main" xmlns="" val="1576210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來，來看上主的所做，</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看祂佇地上奇妙的作為。</a:t>
            </a:r>
          </a:p>
        </p:txBody>
      </p:sp>
    </p:spTree>
    <p:extLst>
      <p:ext uri="{BB962C8B-B14F-4D97-AF65-F5344CB8AC3E}">
        <p14:creationId xmlns:p14="http://schemas.microsoft.com/office/powerpoint/2010/main" xmlns="" val="289093371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420</TotalTime>
  <Words>1665</Words>
  <Application>Microsoft Office PowerPoint</Application>
  <PresentationFormat>On-screen Show (4:3)</PresentationFormat>
  <Paragraphs>106</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1_Purple Template 1 Trebuchet</vt:lpstr>
      <vt:lpstr>White with Courier font for code slides</vt:lpstr>
      <vt:lpstr>啟應 詩篇 46</vt:lpstr>
      <vt:lpstr>啟應-詩篇 46</vt:lpstr>
      <vt:lpstr>啟應-詩篇 46</vt:lpstr>
      <vt:lpstr>啟應-詩篇 46</vt:lpstr>
      <vt:lpstr>啟應-詩篇 46</vt:lpstr>
      <vt:lpstr>啟應-詩篇 46</vt:lpstr>
      <vt:lpstr>啟應-詩篇 46</vt:lpstr>
      <vt:lpstr>啟應-詩篇 46</vt:lpstr>
      <vt:lpstr>啟應-詩篇 46</vt:lpstr>
      <vt:lpstr>啟應-詩篇 46</vt:lpstr>
      <vt:lpstr>啟應-詩篇 46</vt:lpstr>
      <vt:lpstr>啟應-詩篇 46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93</cp:revision>
  <dcterms:created xsi:type="dcterms:W3CDTF">2015-02-07T13:24:58Z</dcterms:created>
  <dcterms:modified xsi:type="dcterms:W3CDTF">2017-05-31T14:31:55Z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