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96" r:id="rId4"/>
    <p:sldId id="297" r:id="rId5"/>
    <p:sldId id="302" r:id="rId6"/>
    <p:sldId id="303" r:id="rId7"/>
    <p:sldId id="304" r:id="rId8"/>
    <p:sldId id="305" r:id="rId9"/>
    <p:sldId id="306" r:id="rId10"/>
    <p:sldId id="307" r:id="rId11"/>
    <p:sldId id="308" r:id="rId12"/>
    <p:sldId id="309" r:id="rId13"/>
    <p:sldId id="310" r:id="rId14"/>
    <p:sldId id="311" r:id="rId15"/>
    <p:sldId id="31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40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2/4/2017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2/4/2017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2/4/2017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2/4/2017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2/4/2017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2/4/2017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2/4/2017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2/4/2017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2/4/2017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2/4/2017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2/4/2017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2/4/2017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2/4/2017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2200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zh-TW" altLang="en-US" dirty="0" smtClean="0">
                <a:effectLst/>
                <a:latin typeface="楷体" pitchFamily="49" charset="-122"/>
                <a:ea typeface="楷体" pitchFamily="49" charset="-122"/>
              </a:rPr>
              <a:t>路加福音 </a:t>
            </a:r>
            <a:r>
              <a:rPr lang="en-US" altLang="zh-TW" dirty="0" smtClean="0">
                <a:effectLst/>
                <a:latin typeface="楷体" pitchFamily="49" charset="-122"/>
                <a:ea typeface="楷体" pitchFamily="49" charset="-122"/>
              </a:rPr>
              <a:t>9:57-10:2</a:t>
            </a:r>
            <a:br>
              <a:rPr lang="en-US" altLang="zh-TW" dirty="0" smtClean="0">
                <a:effectLst/>
                <a:latin typeface="楷体" pitchFamily="49" charset="-122"/>
                <a:ea typeface="楷体" pitchFamily="49" charset="-122"/>
              </a:rPr>
            </a:br>
            <a:r>
              <a:rPr lang="en-US" altLang="zh-TW" sz="2800" dirty="0" smtClean="0">
                <a:effectLst/>
                <a:latin typeface="楷体" pitchFamily="49" charset="-122"/>
                <a:ea typeface="楷体" pitchFamily="49" charset="-122"/>
              </a:rPr>
              <a:t/>
            </a:r>
            <a:br>
              <a:rPr lang="en-US" altLang="zh-TW" sz="2800"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提摩太後書 </a:t>
            </a:r>
            <a:r>
              <a:rPr lang="en-US" altLang="zh-TW" dirty="0" smtClean="0">
                <a:effectLst/>
                <a:latin typeface="楷体" pitchFamily="49" charset="-122"/>
                <a:ea typeface="楷体" pitchFamily="49" charset="-122"/>
              </a:rPr>
              <a:t>2:1-4</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val="3988881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itchFamily="49" charset="-122"/>
                <a:ea typeface="楷体" pitchFamily="49" charset="-122"/>
              </a:rPr>
              <a:t>提摩太後書 </a:t>
            </a:r>
            <a:r>
              <a:rPr lang="en-US" altLang="zh-TW" sz="5400" dirty="0" smtClean="0">
                <a:effectLst/>
                <a:latin typeface="楷体" pitchFamily="49" charset="-122"/>
                <a:ea typeface="楷体" pitchFamily="49" charset="-122"/>
              </a:rPr>
              <a:t>2:1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990600" y="1413909"/>
            <a:ext cx="7315200" cy="2243691"/>
          </a:xfrm>
        </p:spPr>
        <p:txBody>
          <a:bodyPr/>
          <a:lstStyle/>
          <a:p>
            <a:pPr marL="0" indent="0">
              <a:buNone/>
            </a:pPr>
            <a:r>
              <a:rPr lang="zh-TW" altLang="en-US" sz="5400" dirty="0" smtClean="0">
                <a:latin typeface="標楷體" pitchFamily="65" charset="-120"/>
                <a:ea typeface="標楷體" pitchFamily="65" charset="-120"/>
              </a:rPr>
              <a:t>所以，我的子啊，你著靠基督耶穌的恩典堅強起來。</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itchFamily="49" charset="-122"/>
                <a:ea typeface="楷体" pitchFamily="49" charset="-122"/>
              </a:rPr>
              <a:t>提摩太後書 </a:t>
            </a:r>
            <a:r>
              <a:rPr lang="en-US" altLang="zh-TW" sz="5400" dirty="0" smtClean="0">
                <a:effectLst/>
                <a:latin typeface="楷体" pitchFamily="49" charset="-122"/>
                <a:ea typeface="楷体" pitchFamily="49" charset="-122"/>
              </a:rPr>
              <a:t>2:2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990600" y="1413909"/>
            <a:ext cx="7315200" cy="2991588"/>
          </a:xfrm>
        </p:spPr>
        <p:txBody>
          <a:bodyPr/>
          <a:lstStyle/>
          <a:p>
            <a:pPr marL="0" indent="0">
              <a:buNone/>
            </a:pPr>
            <a:r>
              <a:rPr lang="zh-TW" altLang="en-US" sz="5400" dirty="0" smtClean="0">
                <a:latin typeface="標楷體" pitchFamily="65" charset="-120"/>
                <a:ea typeface="標楷體" pitchFamily="65" charset="-120"/>
              </a:rPr>
              <a:t>你佇真多見證人面前對我聽著諸個教示，著交託互許個忠實，嘛會堪得教示別人的人。</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itchFamily="49" charset="-122"/>
                <a:ea typeface="楷体" pitchFamily="49" charset="-122"/>
              </a:rPr>
              <a:t>提摩太後書 </a:t>
            </a:r>
            <a:r>
              <a:rPr lang="en-US" altLang="zh-TW" sz="5400" dirty="0" smtClean="0">
                <a:effectLst/>
                <a:latin typeface="楷体" pitchFamily="49" charset="-122"/>
                <a:ea typeface="楷体" pitchFamily="49" charset="-122"/>
              </a:rPr>
              <a:t>2:3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990600" y="1413909"/>
            <a:ext cx="7315200" cy="1495794"/>
          </a:xfrm>
        </p:spPr>
        <p:txBody>
          <a:bodyPr/>
          <a:lstStyle/>
          <a:p>
            <a:pPr marL="0" indent="0">
              <a:buNone/>
            </a:pPr>
            <a:r>
              <a:rPr lang="zh-TW" altLang="en-US" sz="5400" dirty="0" smtClean="0">
                <a:latin typeface="標楷體" pitchFamily="65" charset="-120"/>
                <a:ea typeface="標楷體" pitchFamily="65" charset="-120"/>
              </a:rPr>
              <a:t>你著作基督耶穌的精兵及我做夥受苦。</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itchFamily="49" charset="-122"/>
                <a:ea typeface="楷体" pitchFamily="49" charset="-122"/>
              </a:rPr>
              <a:t>提摩太後書 </a:t>
            </a:r>
            <a:r>
              <a:rPr lang="en-US" altLang="zh-TW" sz="5400" dirty="0" smtClean="0">
                <a:effectLst/>
                <a:latin typeface="楷体" pitchFamily="49" charset="-122"/>
                <a:ea typeface="楷体" pitchFamily="49" charset="-122"/>
              </a:rPr>
              <a:t>2:4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990600" y="1413909"/>
            <a:ext cx="7315200" cy="2243691"/>
          </a:xfrm>
        </p:spPr>
        <p:txBody>
          <a:bodyPr/>
          <a:lstStyle/>
          <a:p>
            <a:pPr marL="0" indent="0">
              <a:buNone/>
            </a:pPr>
            <a:r>
              <a:rPr lang="zh-TW" altLang="en-US" sz="5400" dirty="0" smtClean="0">
                <a:latin typeface="標楷體" pitchFamily="65" charset="-120"/>
                <a:ea typeface="標楷體" pitchFamily="65" charset="-120"/>
              </a:rPr>
              <a:t>服役的兵若欲互官長歡喜</a:t>
            </a:r>
            <a:r>
              <a:rPr lang="zh-TW" altLang="en-US" sz="5400" smtClean="0">
                <a:latin typeface="標楷體" pitchFamily="65" charset="-120"/>
                <a:ea typeface="標楷體" pitchFamily="65" charset="-120"/>
              </a:rPr>
              <a:t>，就呣通</a:t>
            </a:r>
            <a:r>
              <a:rPr lang="zh-TW" altLang="en-US" sz="5400" dirty="0" smtClean="0">
                <a:latin typeface="標楷體" pitchFamily="65" charset="-120"/>
                <a:ea typeface="標楷體" pitchFamily="65" charset="-120"/>
              </a:rPr>
              <a:t>互生活的代誌纏腳絆手。</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a:effectLst/>
                <a:latin typeface="楷体" pitchFamily="49" charset="-122"/>
                <a:ea typeface="楷体" pitchFamily="49" charset="-122"/>
              </a:rPr>
              <a:t>9:57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姻佇路中的時，有一個人對耶穌講：「你無論去叨位，我攏欲隨你。」</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9:58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2991588"/>
          </a:xfrm>
        </p:spPr>
        <p:txBody>
          <a:bodyPr/>
          <a:lstStyle/>
          <a:p>
            <a:pPr marL="0" indent="0">
              <a:buNone/>
            </a:pPr>
            <a:r>
              <a:rPr lang="zh-TW" altLang="en-US" sz="5400" dirty="0" smtClean="0">
                <a:latin typeface="標楷體" pitchFamily="65" charset="-120"/>
                <a:ea typeface="標楷體" pitchFamily="65" charset="-120"/>
              </a:rPr>
              <a:t>耶穌給伊講：「狐狸有空，空中的鳥有巢，不過人子連靠頭殼的所在都無。」</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9:59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2991588"/>
          </a:xfrm>
        </p:spPr>
        <p:txBody>
          <a:bodyPr/>
          <a:lstStyle/>
          <a:p>
            <a:pPr marL="0" indent="0">
              <a:buNone/>
            </a:pPr>
            <a:r>
              <a:rPr lang="zh-TW" altLang="en-US" sz="5400" dirty="0" smtClean="0">
                <a:latin typeface="標楷體" pitchFamily="65" charset="-120"/>
                <a:ea typeface="標楷體" pitchFamily="65" charset="-120"/>
              </a:rPr>
              <a:t>耶穌閣對另外一個人講：「來隨我！」 彼個人應講：「主啊，互我先轉去埋葬我的老父。」</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9:60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2991588"/>
          </a:xfrm>
        </p:spPr>
        <p:txBody>
          <a:bodyPr/>
          <a:lstStyle/>
          <a:p>
            <a:pPr marL="0" indent="0">
              <a:buNone/>
            </a:pPr>
            <a:r>
              <a:rPr lang="zh-TW" altLang="en-US" sz="5400" dirty="0" smtClean="0">
                <a:latin typeface="標楷體" pitchFamily="65" charset="-120"/>
                <a:ea typeface="標楷體" pitchFamily="65" charset="-120"/>
              </a:rPr>
              <a:t>耶穌應講：「互死人去埋葬姻家己的死人。不過，你著去宣講上帝國的福音。」</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9:61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2991588"/>
          </a:xfrm>
        </p:spPr>
        <p:txBody>
          <a:bodyPr/>
          <a:lstStyle/>
          <a:p>
            <a:pPr marL="0" indent="0">
              <a:buNone/>
            </a:pPr>
            <a:r>
              <a:rPr lang="zh-TW" altLang="en-US" sz="5400" dirty="0" smtClean="0">
                <a:latin typeface="標楷體" pitchFamily="65" charset="-120"/>
                <a:ea typeface="標楷體" pitchFamily="65" charset="-120"/>
              </a:rPr>
              <a:t>閣有一個人講：「主啊，我欲隨你；不過互我代先轉去厝裡及家內的人相辭。」</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9:62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2243691"/>
          </a:xfrm>
        </p:spPr>
        <p:txBody>
          <a:bodyPr/>
          <a:lstStyle/>
          <a:p>
            <a:pPr marL="0" indent="0">
              <a:buNone/>
            </a:pPr>
            <a:r>
              <a:rPr lang="zh-TW" altLang="en-US" sz="5400" dirty="0" smtClean="0">
                <a:latin typeface="標楷體" pitchFamily="65" charset="-120"/>
                <a:ea typeface="標楷體" pitchFamily="65" charset="-120"/>
              </a:rPr>
              <a:t>耶穌對伊講：「手按佇犁尾猶直直越頭看後面的人無適合上帝國。」</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10:1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2991588"/>
          </a:xfrm>
        </p:spPr>
        <p:txBody>
          <a:bodyPr/>
          <a:lstStyle/>
          <a:p>
            <a:pPr marL="0" indent="0">
              <a:buNone/>
            </a:pPr>
            <a:r>
              <a:rPr lang="zh-TW" altLang="en-US" sz="5400" dirty="0" smtClean="0">
                <a:latin typeface="標楷體" pitchFamily="65" charset="-120"/>
                <a:ea typeface="標楷體" pitchFamily="65" charset="-120"/>
              </a:rPr>
              <a:t>諸個代誌了後，主另外揀</a:t>
            </a:r>
            <a:r>
              <a:rPr lang="zh-TW" altLang="en-US" sz="5400" dirty="0" smtClean="0">
                <a:latin typeface="標楷體" pitchFamily="65" charset="-120"/>
                <a:ea typeface="標楷體" pitchFamily="65" charset="-120"/>
              </a:rPr>
              <a:t>七十人</a:t>
            </a:r>
            <a:r>
              <a:rPr lang="zh-TW" altLang="en-US" sz="5400" dirty="0" smtClean="0">
                <a:latin typeface="標楷體" pitchFamily="65" charset="-120"/>
                <a:ea typeface="標楷體" pitchFamily="65" charset="-120"/>
              </a:rPr>
              <a:t>，差姻兩個兩個先去伊本身想欲去的逐個城逐個所在。</a:t>
            </a:r>
            <a:endParaRPr lang="en-US" altLang="zh-TW" sz="5000" dirty="0" smtClean="0">
              <a:latin typeface="標楷體" pitchFamily="65" charset="-120"/>
              <a:ea typeface="標楷體" pitchFamily="65" charset="-120"/>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10:2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2991588"/>
          </a:xfrm>
        </p:spPr>
        <p:txBody>
          <a:bodyPr/>
          <a:lstStyle/>
          <a:p>
            <a:pPr marL="0" indent="0">
              <a:buNone/>
            </a:pPr>
            <a:r>
              <a:rPr lang="zh-TW" altLang="en-US" sz="5400" dirty="0" smtClean="0">
                <a:latin typeface="標楷體" pitchFamily="65" charset="-120"/>
                <a:ea typeface="標楷體" pitchFamily="65" charset="-120"/>
              </a:rPr>
              <a:t>耶穌給姻講：「通收成的真多，做工的人真少。所以，恁著祈求管收成的主派工人去收成。</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708</TotalTime>
  <Words>1699</Words>
  <Application>Microsoft Office PowerPoint</Application>
  <PresentationFormat>On-screen Show (4:3)</PresentationFormat>
  <Paragraphs>77</Paragraphs>
  <Slides>13</Slides>
  <Notes>13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標楷體</vt:lpstr>
      <vt:lpstr>楷体</vt:lpstr>
      <vt:lpstr>Arial</vt:lpstr>
      <vt:lpstr>Calibri</vt:lpstr>
      <vt:lpstr>Courier New</vt:lpstr>
      <vt:lpstr>Trebuchet MS</vt:lpstr>
      <vt:lpstr>Wingdings</vt:lpstr>
      <vt:lpstr>1_Purple Template 1 Trebuchet</vt:lpstr>
      <vt:lpstr>White with Courier font for code slides</vt:lpstr>
      <vt:lpstr>路加福音 9:57-10:2  提摩太後書 2:1-4  </vt:lpstr>
      <vt:lpstr>路加福音 9:57</vt:lpstr>
      <vt:lpstr>路加福音 9:58</vt:lpstr>
      <vt:lpstr>路加福音 9:59</vt:lpstr>
      <vt:lpstr>路加福音 9:60</vt:lpstr>
      <vt:lpstr>路加福音 9:61</vt:lpstr>
      <vt:lpstr>路加福音 9:62</vt:lpstr>
      <vt:lpstr>路加福音 10:1</vt:lpstr>
      <vt:lpstr>路加福音 10:2</vt:lpstr>
      <vt:lpstr>提摩太後書 2:1</vt:lpstr>
      <vt:lpstr>提摩太後書 2:2</vt:lpstr>
      <vt:lpstr>提摩太後書 2:3</vt:lpstr>
      <vt:lpstr>提摩太後書 2:4</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151</cp:revision>
  <dcterms:created xsi:type="dcterms:W3CDTF">2015-02-07T13:24:58Z</dcterms:created>
  <dcterms:modified xsi:type="dcterms:W3CDTF">2017-02-05T03:45:31Z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