
<file path=[Content_Types].xml><?xml version="1.0" encoding="utf-8"?>
<Types xmlns="http://schemas.openxmlformats.org/package/2006/content-types">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9"/>
  </p:notesMasterIdLst>
  <p:sldIdLst>
    <p:sldId id="296" r:id="rId4"/>
    <p:sldId id="297" r:id="rId5"/>
    <p:sldId id="302" r:id="rId6"/>
    <p:sldId id="309" r:id="rId7"/>
    <p:sldId id="310"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1" d="100"/>
          <a:sy n="71" d="100"/>
        </p:scale>
        <p:origin x="-96" y="-26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tableStyles" Target="tableStyles.xml"/><Relationship Id="rId3" Type="http://schemas.openxmlformats.org/officeDocument/2006/relationships/slideMaster" Target="slideMasters/slideMaster2.xml"/><Relationship Id="rId7" Type="http://schemas.openxmlformats.org/officeDocument/2006/relationships/slide" Target="slides/slide4.xml"/><Relationship Id="rId12" Type="http://schemas.openxmlformats.org/officeDocument/2006/relationships/theme" Target="theme/theme1.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viewProps" Target="viewProps.xml"/><Relationship Id="rId5" Type="http://schemas.openxmlformats.org/officeDocument/2006/relationships/slide" Target="slides/slide2.xml"/><Relationship Id="rId10"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EDDCB5-25FA-4B92-B367-716A99AF579F}" type="datetimeFigureOut">
              <a:rPr lang="en-US" smtClean="0"/>
              <a:pPr/>
              <a:t>1/12/2017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12F0A7-4867-4D9B-9AE4-EB8AB32E533B}" type="slidenum">
              <a:rPr lang="en-US" smtClean="0"/>
              <a:pPr/>
              <a:t>‹#›</a:t>
            </a:fld>
            <a:endParaRPr lang="en-US"/>
          </a:p>
        </p:txBody>
      </p:sp>
    </p:spTree>
    <p:extLst>
      <p:ext uri="{BB962C8B-B14F-4D97-AF65-F5344CB8AC3E}">
        <p14:creationId xmlns:p14="http://schemas.microsoft.com/office/powerpoint/2010/main" xmlns="" val="1021382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1/12/2017 11:25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p14="http://schemas.microsoft.com/office/powerpoint/2010/main" xmlns="" val="6398584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1/12/2017 11:31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a:t>
            </a:fld>
            <a:endParaRPr lang="en-US" dirty="0"/>
          </a:p>
        </p:txBody>
      </p:sp>
    </p:spTree>
    <p:extLst>
      <p:ext uri="{BB962C8B-B14F-4D97-AF65-F5344CB8AC3E}">
        <p14:creationId xmlns:p14="http://schemas.microsoft.com/office/powerpoint/2010/main" xmlns="" val="32603224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1/12/2017 11:31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3</a:t>
            </a:fld>
            <a:endParaRPr lang="en-US" dirty="0"/>
          </a:p>
        </p:txBody>
      </p:sp>
    </p:spTree>
    <p:extLst>
      <p:ext uri="{BB962C8B-B14F-4D97-AF65-F5344CB8AC3E}">
        <p14:creationId xmlns:p14="http://schemas.microsoft.com/office/powerpoint/2010/main" xmlns="" val="2220034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1/12/2017 11:32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4</a:t>
            </a:fld>
            <a:endParaRPr lang="en-US" dirty="0"/>
          </a:p>
        </p:txBody>
      </p:sp>
    </p:spTree>
    <p:extLst>
      <p:ext uri="{BB962C8B-B14F-4D97-AF65-F5344CB8AC3E}">
        <p14:creationId xmlns:p14="http://schemas.microsoft.com/office/powerpoint/2010/main" xmlns="" val="2220034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1/12/2017 11:32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5</a:t>
            </a:fld>
            <a:endParaRPr lang="en-US" dirty="0"/>
          </a:p>
        </p:txBody>
      </p:sp>
    </p:spTree>
    <p:extLst>
      <p:ext uri="{BB962C8B-B14F-4D97-AF65-F5344CB8AC3E}">
        <p14:creationId xmlns:p14="http://schemas.microsoft.com/office/powerpoint/2010/main" xmlns="" val="2220034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cstate="print">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mc:AlternateContent xmlns:mc="http://schemas.openxmlformats.org/markup-compatibility/2006">
    <mc:Choice xmlns:p14="http://schemas.microsoft.com/office/powerpoint/2010/main" xmlns="" Requires="p14">
      <p:transition p14:dur="0"/>
    </mc:Choice>
    <mc:Fallback>
      <p:transition/>
    </mc:Fallback>
  </mc:AlternateContent>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cstate="print">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cstate="print"/>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mc:AlternateContent xmlns:mc="http://schemas.openxmlformats.org/markup-compatibility/2006">
    <mc:Choice xmlns:p14="http://schemas.microsoft.com/office/powerpoint/2010/main" xmlns="" Requires="p14">
      <p:transition p14:dur="0"/>
    </mc:Choice>
    <mc:Fallback>
      <p:transition/>
    </mc:Fallback>
  </mc:AlternateContent>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1371600"/>
            <a:ext cx="8229600" cy="4114800"/>
          </a:xfrm>
        </p:spPr>
        <p:txBody>
          <a:bodyPr/>
          <a:lstStyle/>
          <a:p>
            <a:pPr algn="ctr">
              <a:lnSpc>
                <a:spcPct val="100000"/>
              </a:lnSpc>
            </a:pPr>
            <a:r>
              <a:rPr lang="zh-TW" altLang="en-US" dirty="0" smtClean="0">
                <a:effectLst/>
                <a:latin typeface="楷体" panose="02010609060101010101" pitchFamily="49" charset="-122"/>
                <a:ea typeface="楷体" panose="02010609060101010101" pitchFamily="49" charset="-122"/>
              </a:rPr>
              <a:t>馬可福音 </a:t>
            </a:r>
            <a:r>
              <a:rPr lang="en-US" altLang="zh-TW" dirty="0" smtClean="0">
                <a:effectLst/>
                <a:latin typeface="楷体" panose="02010609060101010101" pitchFamily="49" charset="-122"/>
                <a:ea typeface="楷体" panose="02010609060101010101" pitchFamily="49" charset="-122"/>
              </a:rPr>
              <a:t>4:37-38</a:t>
            </a:r>
            <a:r>
              <a:rPr lang="en-US" altLang="zh-TW" dirty="0" smtClean="0">
                <a:effectLst/>
                <a:latin typeface="楷体" panose="02010609060101010101" pitchFamily="49" charset="-122"/>
                <a:ea typeface="楷体" panose="02010609060101010101" pitchFamily="49" charset="-122"/>
              </a:rPr>
              <a:t/>
            </a:r>
            <a:br>
              <a:rPr lang="en-US" altLang="zh-TW" dirty="0" smtClean="0">
                <a:effectLst/>
                <a:latin typeface="楷体" panose="02010609060101010101" pitchFamily="49" charset="-122"/>
                <a:ea typeface="楷体" panose="02010609060101010101" pitchFamily="49" charset="-122"/>
              </a:rPr>
            </a:br>
            <a:r>
              <a:rPr lang="en-US" altLang="zh-TW" sz="2800" dirty="0" smtClean="0">
                <a:effectLst/>
                <a:latin typeface="楷体" panose="02010609060101010101" pitchFamily="49" charset="-122"/>
                <a:ea typeface="楷体" panose="02010609060101010101" pitchFamily="49" charset="-122"/>
              </a:rPr>
              <a:t/>
            </a:r>
            <a:br>
              <a:rPr lang="en-US" altLang="zh-TW" sz="2800" dirty="0" smtClean="0">
                <a:effectLst/>
                <a:latin typeface="楷体" panose="02010609060101010101" pitchFamily="49" charset="-122"/>
                <a:ea typeface="楷体" panose="02010609060101010101" pitchFamily="49" charset="-122"/>
              </a:rPr>
            </a:br>
            <a:r>
              <a:rPr lang="zh-TW" altLang="en-US" dirty="0" smtClean="0">
                <a:effectLst/>
                <a:latin typeface="楷体" panose="02010609060101010101" pitchFamily="49" charset="-122"/>
                <a:ea typeface="楷体" panose="02010609060101010101" pitchFamily="49" charset="-122"/>
              </a:rPr>
              <a:t>路加福音 </a:t>
            </a:r>
            <a:r>
              <a:rPr lang="en-US" altLang="zh-TW" dirty="0" smtClean="0">
                <a:effectLst/>
                <a:latin typeface="楷体" panose="02010609060101010101" pitchFamily="49" charset="-122"/>
                <a:ea typeface="楷体" panose="02010609060101010101" pitchFamily="49" charset="-122"/>
              </a:rPr>
              <a:t>11</a:t>
            </a:r>
            <a:r>
              <a:rPr lang="en-US" altLang="zh-TW" dirty="0" smtClean="0">
                <a:effectLst/>
                <a:latin typeface="楷体" panose="02010609060101010101" pitchFamily="49" charset="-122"/>
                <a:ea typeface="楷体" panose="02010609060101010101" pitchFamily="49" charset="-122"/>
              </a:rPr>
              <a:t>:1-2</a:t>
            </a:r>
            <a:r>
              <a:rPr lang="en-US" altLang="zh-TW" dirty="0" smtClean="0">
                <a:effectLst/>
                <a:latin typeface="楷体" panose="02010609060101010101" pitchFamily="49" charset="-122"/>
                <a:ea typeface="楷体" panose="02010609060101010101" pitchFamily="49" charset="-122"/>
              </a:rPr>
              <a:t/>
            </a:r>
            <a:br>
              <a:rPr lang="en-US" altLang="zh-TW" dirty="0" smtClean="0">
                <a:effectLst/>
                <a:latin typeface="楷体" panose="02010609060101010101" pitchFamily="49" charset="-122"/>
                <a:ea typeface="楷体" panose="02010609060101010101" pitchFamily="49" charset="-122"/>
              </a:rPr>
            </a:br>
            <a:r>
              <a:rPr lang="en-US" altLang="zh-TW" dirty="0" smtClean="0">
                <a:effectLst/>
                <a:latin typeface="楷体" panose="02010609060101010101" pitchFamily="49" charset="-122"/>
                <a:ea typeface="楷体" panose="02010609060101010101" pitchFamily="49" charset="-122"/>
              </a:rPr>
              <a:t/>
            </a:r>
            <a:br>
              <a:rPr lang="en-US" altLang="zh-TW" dirty="0" smtClean="0">
                <a:effectLst/>
                <a:latin typeface="楷体" panose="02010609060101010101" pitchFamily="49" charset="-122"/>
                <a:ea typeface="楷体" panose="02010609060101010101" pitchFamily="49" charset="-122"/>
              </a:rPr>
            </a:br>
            <a:endParaRPr lang="en-US" altLang="zh-TW" dirty="0">
              <a:effectLst/>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xmlns="" val="3988881387"/>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a:effectLst/>
                <a:latin typeface="楷体" panose="02010609060101010101" pitchFamily="49" charset="-122"/>
                <a:ea typeface="楷体" panose="02010609060101010101" pitchFamily="49" charset="-122"/>
              </a:rPr>
              <a:t>馬可福音 </a:t>
            </a:r>
            <a:r>
              <a:rPr lang="en-US" altLang="zh-TW" sz="5400" dirty="0" smtClean="0">
                <a:effectLst/>
                <a:latin typeface="楷体" panose="02010609060101010101" pitchFamily="49" charset="-122"/>
                <a:ea typeface="楷体" panose="02010609060101010101" pitchFamily="49" charset="-122"/>
              </a:rPr>
              <a:t>4:37</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685800" y="1295400"/>
            <a:ext cx="7848600" cy="1495794"/>
          </a:xfrm>
        </p:spPr>
        <p:txBody>
          <a:bodyPr/>
          <a:lstStyle/>
          <a:p>
            <a:pPr marL="0" indent="0">
              <a:buNone/>
            </a:pPr>
            <a:r>
              <a:rPr lang="zh-TW" altLang="en-US" sz="5400" dirty="0" smtClean="0">
                <a:latin typeface="標楷體" pitchFamily="65" charset="-120"/>
                <a:ea typeface="標楷體" pitchFamily="65" charset="-120"/>
              </a:rPr>
              <a:t>忽然起大風，湧潑入船內，船煞互水淹到欲滿。</a:t>
            </a:r>
            <a:endParaRPr lang="en-US" altLang="zh-TW" sz="5200" dirty="0" smtClean="0">
              <a:latin typeface="標楷體" pitchFamily="65" charset="-120"/>
              <a:ea typeface="標楷體" pitchFamily="65" charset="-120"/>
            </a:endParaRPr>
          </a:p>
        </p:txBody>
      </p:sp>
    </p:spTree>
    <p:extLst>
      <p:ext uri="{BB962C8B-B14F-4D97-AF65-F5344CB8AC3E}">
        <p14:creationId xmlns:p14="http://schemas.microsoft.com/office/powerpoint/2010/main" xmlns="" val="1248312192"/>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a:effectLst/>
                <a:latin typeface="楷体" panose="02010609060101010101" pitchFamily="49" charset="-122"/>
                <a:ea typeface="楷体" panose="02010609060101010101" pitchFamily="49" charset="-122"/>
              </a:rPr>
              <a:t>馬可福音 </a:t>
            </a:r>
            <a:r>
              <a:rPr lang="en-US" altLang="zh-TW" sz="5400" dirty="0" smtClean="0">
                <a:effectLst/>
                <a:latin typeface="楷体" panose="02010609060101010101" pitchFamily="49" charset="-122"/>
                <a:ea typeface="楷体" panose="02010609060101010101" pitchFamily="49" charset="-122"/>
              </a:rPr>
              <a:t>4</a:t>
            </a:r>
            <a:r>
              <a:rPr lang="en-US" altLang="zh-TW" sz="5400" dirty="0" smtClean="0">
                <a:effectLst/>
                <a:latin typeface="楷体" panose="02010609060101010101" pitchFamily="49" charset="-122"/>
                <a:ea typeface="楷体" panose="02010609060101010101" pitchFamily="49" charset="-122"/>
              </a:rPr>
              <a:t>:38</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990600" y="1219200"/>
            <a:ext cx="7315200" cy="2991588"/>
          </a:xfrm>
        </p:spPr>
        <p:txBody>
          <a:bodyPr/>
          <a:lstStyle/>
          <a:p>
            <a:pPr marL="0" indent="0">
              <a:buNone/>
            </a:pPr>
            <a:r>
              <a:rPr lang="zh-TW" altLang="en-US" sz="5400" dirty="0" smtClean="0">
                <a:latin typeface="標楷體" pitchFamily="65" charset="-120"/>
                <a:ea typeface="標楷體" pitchFamily="65" charset="-120"/>
              </a:rPr>
              <a:t>耶穌佇船尾靠枕</a:t>
            </a:r>
            <a:r>
              <a:rPr lang="zh-TW" altLang="en-US" sz="5400" dirty="0" smtClean="0">
                <a:latin typeface="標楷體" pitchFamily="65" charset="-120"/>
                <a:ea typeface="標楷體" pitchFamily="65" charset="-120"/>
              </a:rPr>
              <a:t>頭啲睏</a:t>
            </a:r>
            <a:r>
              <a:rPr lang="zh-TW" altLang="en-US" sz="5400" dirty="0" smtClean="0">
                <a:latin typeface="標楷體" pitchFamily="65" charset="-120"/>
                <a:ea typeface="標楷體" pitchFamily="65" charset="-120"/>
              </a:rPr>
              <a:t>；門徒給伊叫醒，講：「老師，</a:t>
            </a:r>
            <a:r>
              <a:rPr lang="zh-TW" altLang="en-US" sz="5400" dirty="0" smtClean="0">
                <a:latin typeface="標楷體" pitchFamily="65" charset="-120"/>
                <a:ea typeface="標楷體" pitchFamily="65" charset="-120"/>
              </a:rPr>
              <a:t>咱啲欲</a:t>
            </a:r>
            <a:r>
              <a:rPr lang="zh-TW" altLang="en-US" sz="5400" dirty="0" smtClean="0">
                <a:latin typeface="標楷體" pitchFamily="65" charset="-120"/>
                <a:ea typeface="標楷體" pitchFamily="65" charset="-120"/>
              </a:rPr>
              <a:t>無命囉，你無要緊噢？」</a:t>
            </a:r>
            <a:endParaRPr lang="en-US" altLang="zh-TW" sz="5400" dirty="0" smtClean="0">
              <a:latin typeface="標楷體" pitchFamily="65" charset="-120"/>
              <a:ea typeface="標楷體" pitchFamily="65" charset="-120"/>
            </a:endParaRPr>
          </a:p>
        </p:txBody>
      </p:sp>
    </p:spTree>
    <p:extLst>
      <p:ext uri="{BB962C8B-B14F-4D97-AF65-F5344CB8AC3E}">
        <p14:creationId xmlns:p14="http://schemas.microsoft.com/office/powerpoint/2010/main" xmlns="" val="3508714087"/>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路加福音 </a:t>
            </a:r>
            <a:r>
              <a:rPr lang="en-US" altLang="zh-TW" sz="5400" dirty="0" smtClean="0">
                <a:effectLst/>
                <a:latin typeface="楷体" panose="02010609060101010101" pitchFamily="49" charset="-122"/>
                <a:ea typeface="楷体" panose="02010609060101010101" pitchFamily="49" charset="-122"/>
              </a:rPr>
              <a:t>11:1</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990600" y="1143000"/>
            <a:ext cx="7315200" cy="4487382"/>
          </a:xfrm>
        </p:spPr>
        <p:txBody>
          <a:bodyPr/>
          <a:lstStyle/>
          <a:p>
            <a:pPr marL="0" indent="0">
              <a:buNone/>
            </a:pPr>
            <a:r>
              <a:rPr lang="zh-TW" altLang="en-US" sz="5400" dirty="0" smtClean="0">
                <a:latin typeface="標楷體" pitchFamily="65" charset="-120"/>
                <a:ea typeface="標楷體" pitchFamily="65" charset="-120"/>
              </a:rPr>
              <a:t>有一遍，耶穌佇一個所</a:t>
            </a:r>
            <a:r>
              <a:rPr lang="zh-TW" altLang="en-US" sz="5400" dirty="0" smtClean="0">
                <a:latin typeface="標楷體" pitchFamily="65" charset="-120"/>
                <a:ea typeface="標楷體" pitchFamily="65" charset="-120"/>
              </a:rPr>
              <a:t>在啲祈</a:t>
            </a:r>
            <a:r>
              <a:rPr lang="zh-TW" altLang="en-US" sz="5400" dirty="0" smtClean="0">
                <a:latin typeface="標楷體" pitchFamily="65" charset="-120"/>
                <a:ea typeface="標楷體" pitchFamily="65" charset="-120"/>
              </a:rPr>
              <a:t>禱。伊祈禱煞的時，有一個門徒給伊講：「主啊，</a:t>
            </a:r>
            <a:r>
              <a:rPr lang="zh-TW" altLang="en-US" sz="5400" u="sng" dirty="0" smtClean="0">
                <a:latin typeface="標楷體" pitchFamily="65" charset="-120"/>
                <a:ea typeface="標楷體" pitchFamily="65" charset="-120"/>
              </a:rPr>
              <a:t>約翰</a:t>
            </a:r>
            <a:r>
              <a:rPr lang="zh-TW" altLang="en-US" sz="5400" dirty="0" smtClean="0">
                <a:latin typeface="標楷體" pitchFamily="65" charset="-120"/>
                <a:ea typeface="標楷體" pitchFamily="65" charset="-120"/>
              </a:rPr>
              <a:t>有教伊的門徒祈禱，請你嘛教阮祈禱。」</a:t>
            </a:r>
            <a:endParaRPr lang="en-US" altLang="zh-TW" sz="5000" dirty="0" smtClean="0">
              <a:latin typeface="標楷體" pitchFamily="65" charset="-120"/>
              <a:ea typeface="標楷體" pitchFamily="65" charset="-120"/>
            </a:endParaRPr>
          </a:p>
        </p:txBody>
      </p:sp>
    </p:spTree>
    <p:extLst>
      <p:ext uri="{BB962C8B-B14F-4D97-AF65-F5344CB8AC3E}">
        <p14:creationId xmlns:p14="http://schemas.microsoft.com/office/powerpoint/2010/main" xmlns="" val="3508714087"/>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a:effectLst/>
                <a:latin typeface="楷体" panose="02010609060101010101" pitchFamily="49" charset="-122"/>
                <a:ea typeface="楷体" panose="02010609060101010101" pitchFamily="49" charset="-122"/>
              </a:rPr>
              <a:t>路加福音 </a:t>
            </a:r>
            <a:r>
              <a:rPr lang="en-US" altLang="zh-TW" sz="5400" dirty="0" smtClean="0">
                <a:effectLst/>
                <a:latin typeface="楷体" panose="02010609060101010101" pitchFamily="49" charset="-122"/>
                <a:ea typeface="楷体" panose="02010609060101010101" pitchFamily="49" charset="-122"/>
              </a:rPr>
              <a:t>11:2</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838200" y="1351812"/>
            <a:ext cx="7315200" cy="2991588"/>
          </a:xfrm>
        </p:spPr>
        <p:txBody>
          <a:bodyPr/>
          <a:lstStyle/>
          <a:p>
            <a:pPr marL="0" indent="0">
              <a:buNone/>
            </a:pPr>
            <a:r>
              <a:rPr lang="zh-TW" altLang="en-US" sz="5400" dirty="0" smtClean="0">
                <a:latin typeface="標楷體" pitchFamily="65" charset="-120"/>
                <a:ea typeface="標楷體" pitchFamily="65" charset="-120"/>
              </a:rPr>
              <a:t>耶穌</a:t>
            </a:r>
            <a:r>
              <a:rPr lang="zh-TW" altLang="en-US" sz="5400" dirty="0" smtClean="0">
                <a:latin typeface="標楷體" pitchFamily="65" charset="-120"/>
                <a:ea typeface="標楷體" pitchFamily="65" charset="-120"/>
              </a:rPr>
              <a:t>給姻講</a:t>
            </a:r>
            <a:r>
              <a:rPr lang="zh-TW" altLang="en-US" sz="5400" dirty="0" smtClean="0">
                <a:latin typeface="標楷體" pitchFamily="65" charset="-120"/>
                <a:ea typeface="標楷體" pitchFamily="65" charset="-120"/>
              </a:rPr>
              <a:t>：「恁祈禱的時，著按呢講</a:t>
            </a:r>
            <a:r>
              <a:rPr lang="zh-TW" altLang="en-US" sz="5400" dirty="0" smtClean="0">
                <a:latin typeface="標楷體" pitchFamily="65" charset="-120"/>
                <a:ea typeface="標楷體" pitchFamily="65" charset="-120"/>
              </a:rPr>
              <a:t>：父</a:t>
            </a:r>
            <a:r>
              <a:rPr lang="zh-TW" altLang="en-US" sz="5400" dirty="0" smtClean="0">
                <a:latin typeface="標楷體" pitchFamily="65" charset="-120"/>
                <a:ea typeface="標楷體" pitchFamily="65" charset="-120"/>
              </a:rPr>
              <a:t>啊，願你的聖名受尊</a:t>
            </a:r>
            <a:r>
              <a:rPr lang="zh-TW" altLang="en-US" sz="5400" smtClean="0">
                <a:latin typeface="標楷體" pitchFamily="65" charset="-120"/>
                <a:ea typeface="標楷體" pitchFamily="65" charset="-120"/>
              </a:rPr>
              <a:t>崇</a:t>
            </a:r>
            <a:r>
              <a:rPr lang="zh-TW" altLang="en-US" sz="5400" smtClean="0">
                <a:latin typeface="標楷體" pitchFamily="65" charset="-120"/>
                <a:ea typeface="標楷體" pitchFamily="65" charset="-120"/>
              </a:rPr>
              <a:t>。願</a:t>
            </a:r>
            <a:r>
              <a:rPr lang="zh-TW" altLang="en-US" sz="5400" dirty="0" smtClean="0">
                <a:latin typeface="標楷體" pitchFamily="65" charset="-120"/>
                <a:ea typeface="標楷體" pitchFamily="65" charset="-120"/>
              </a:rPr>
              <a:t>你施行主權。 </a:t>
            </a:r>
            <a:endParaRPr lang="en-US" altLang="zh-TW" sz="5100" dirty="0" smtClean="0">
              <a:latin typeface="標楷體" pitchFamily="65" charset="-120"/>
              <a:ea typeface="標楷體" pitchFamily="65" charset="-120"/>
            </a:endParaRPr>
          </a:p>
        </p:txBody>
      </p:sp>
    </p:spTree>
    <p:extLst>
      <p:ext uri="{BB962C8B-B14F-4D97-AF65-F5344CB8AC3E}">
        <p14:creationId xmlns:p14="http://schemas.microsoft.com/office/powerpoint/2010/main" xmlns="" val="3508714087"/>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theme/theme1.xml><?xml version="1.0" encoding="utf-8"?>
<a:theme xmlns:a="http://schemas.openxmlformats.org/drawingml/2006/main" name="1_Purple Template 1 Trebuchet">
  <a:themeElements>
    <a:clrScheme name="Purple Template-Template">
      <a:dk1>
        <a:srgbClr val="000000"/>
      </a:dk1>
      <a:lt1>
        <a:srgbClr val="FFFFFF"/>
      </a:lt1>
      <a:dk2>
        <a:srgbClr val="663474"/>
      </a:dk2>
      <a:lt2>
        <a:srgbClr val="DBB7FF"/>
      </a:lt2>
      <a:accent1>
        <a:srgbClr val="FFC000"/>
      </a:accent1>
      <a:accent2>
        <a:srgbClr val="3497AE"/>
      </a:accent2>
      <a:accent3>
        <a:srgbClr val="DF8045"/>
      </a:accent3>
      <a:accent4>
        <a:srgbClr val="7DCC2E"/>
      </a:accent4>
      <a:accent5>
        <a:srgbClr val="FF9929"/>
      </a:accent5>
      <a:accent6>
        <a:srgbClr val="2681E6"/>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Trebuchet MS"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EC5FF7F-93B2-49BC-9CA7-D427703A430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1_Purple Template 1 Trebuchet</Template>
  <TotalTime>665</TotalTime>
  <Words>681</Words>
  <Application>Microsoft Office PowerPoint</Application>
  <PresentationFormat>On-screen Show (4:3)</PresentationFormat>
  <Paragraphs>29</Paragraphs>
  <Slides>5</Slides>
  <Notes>5</Notes>
  <HiddenSlides>0</HiddenSlides>
  <MMClips>0</MMClips>
  <ScaleCrop>false</ScaleCrop>
  <HeadingPairs>
    <vt:vector size="4" baseType="variant">
      <vt:variant>
        <vt:lpstr>Theme</vt:lpstr>
      </vt:variant>
      <vt:variant>
        <vt:i4>2</vt:i4>
      </vt:variant>
      <vt:variant>
        <vt:lpstr>Slide Titles</vt:lpstr>
      </vt:variant>
      <vt:variant>
        <vt:i4>5</vt:i4>
      </vt:variant>
    </vt:vector>
  </HeadingPairs>
  <TitlesOfParts>
    <vt:vector size="7" baseType="lpstr">
      <vt:lpstr>1_Purple Template 1 Trebuchet</vt:lpstr>
      <vt:lpstr>White with Courier font for code slides</vt:lpstr>
      <vt:lpstr>馬可福音 4:37-38  路加福音 11:1-2  </vt:lpstr>
      <vt:lpstr>馬可福音 4:37</vt:lpstr>
      <vt:lpstr>馬可福音 4:38</vt:lpstr>
      <vt:lpstr>路加福音 11:1</vt:lpstr>
      <vt:lpstr>路加福音 11:2</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請預備我們的心來敬拜 神 請將手機關閉</dc:title>
  <dc:creator>Chingsville</dc:creator>
  <cp:lastModifiedBy>STUPID</cp:lastModifiedBy>
  <cp:revision>143</cp:revision>
  <dcterms:created xsi:type="dcterms:W3CDTF">2015-02-07T13:24:58Z</dcterms:created>
  <dcterms:modified xsi:type="dcterms:W3CDTF">2017-01-13T04:33:37Z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TC102867729990</vt:lpwstr>
  </property>
</Properties>
</file>