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96" r:id="rId4"/>
    <p:sldId id="297" r:id="rId5"/>
    <p:sldId id="298" r:id="rId6"/>
    <p:sldId id="299" r:id="rId7"/>
    <p:sldId id="300" r:id="rId8"/>
    <p:sldId id="30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10:20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10:21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14600"/>
            <a:ext cx="8229600" cy="2971800"/>
          </a:xfrm>
        </p:spPr>
        <p:txBody>
          <a:bodyPr/>
          <a:lstStyle/>
          <a:p>
            <a:pPr algn="ct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3:13-17</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3:13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413909"/>
            <a:ext cx="8153400" cy="4136517"/>
          </a:xfrm>
        </p:spPr>
        <p:txBody>
          <a:bodyPr/>
          <a:lstStyle/>
          <a:p>
            <a:pPr>
              <a:buNone/>
            </a:pPr>
            <a:r>
              <a:rPr lang="zh-TW" altLang="en-US" sz="4800" dirty="0" smtClean="0">
                <a:solidFill>
                  <a:srgbClr val="FFFF00"/>
                </a:solidFill>
                <a:latin typeface="標楷體" pitchFamily="65" charset="-120"/>
                <a:ea typeface="標楷體" pitchFamily="65" charset="-120"/>
              </a:rPr>
              <a:t>台</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彼時，耶穌對</a:t>
            </a:r>
            <a:r>
              <a:rPr lang="zh-TW" altLang="en-US" sz="4800" u="sng" dirty="0" smtClean="0">
                <a:solidFill>
                  <a:srgbClr val="FFFF00"/>
                </a:solidFill>
                <a:latin typeface="標楷體" pitchFamily="65" charset="-120"/>
                <a:ea typeface="標楷體" pitchFamily="65" charset="-120"/>
              </a:rPr>
              <a:t>加利利</a:t>
            </a:r>
            <a:r>
              <a:rPr lang="zh-TW" altLang="en-US" sz="4800" dirty="0" smtClean="0">
                <a:solidFill>
                  <a:srgbClr val="FFFF00"/>
                </a:solidFill>
                <a:latin typeface="標楷體" pitchFamily="65" charset="-120"/>
                <a:ea typeface="標楷體" pitchFamily="65" charset="-120"/>
              </a:rPr>
              <a:t>到</a:t>
            </a:r>
            <a:r>
              <a:rPr lang="zh-TW" altLang="en-US" sz="4800" u="sng" dirty="0" smtClean="0">
                <a:solidFill>
                  <a:srgbClr val="FFFF00"/>
                </a:solidFill>
                <a:latin typeface="標楷體" pitchFamily="65" charset="-120"/>
                <a:ea typeface="標楷體" pitchFamily="65" charset="-120"/>
              </a:rPr>
              <a:t>約但</a:t>
            </a:r>
            <a:r>
              <a:rPr lang="zh-TW" altLang="en-US" sz="4800" dirty="0" smtClean="0">
                <a:solidFill>
                  <a:srgbClr val="FFFF00"/>
                </a:solidFill>
                <a:latin typeface="標楷體" pitchFamily="65" charset="-120"/>
                <a:ea typeface="標楷體" pitchFamily="65" charset="-120"/>
              </a:rPr>
              <a:t>，就近</a:t>
            </a:r>
            <a:r>
              <a:rPr lang="zh-TW" altLang="en-US" sz="4800" u="sng" dirty="0" smtClean="0">
                <a:solidFill>
                  <a:srgbClr val="FFFF00"/>
                </a:solidFill>
                <a:latin typeface="標楷體" pitchFamily="65" charset="-120"/>
                <a:ea typeface="標楷體" pitchFamily="65" charset="-120"/>
              </a:rPr>
              <a:t>約翰</a:t>
            </a:r>
            <a:r>
              <a:rPr lang="zh-TW" altLang="en-US" sz="4800" dirty="0" smtClean="0">
                <a:solidFill>
                  <a:srgbClr val="FFFF00"/>
                </a:solidFill>
                <a:latin typeface="標楷體" pitchFamily="65" charset="-120"/>
                <a:ea typeface="標楷體" pitchFamily="65" charset="-120"/>
              </a:rPr>
              <a:t>，欲對伊受洗禮。</a:t>
            </a:r>
            <a:r>
              <a:rPr lang="zh-TW" altLang="en-US" sz="4800" dirty="0" smtClean="0"/>
              <a:t> </a:t>
            </a:r>
            <a:endParaRPr lang="en-US" altLang="zh-TW" sz="4800" dirty="0" smtClean="0"/>
          </a:p>
          <a:p>
            <a:pPr>
              <a:buNone/>
            </a:pPr>
            <a:r>
              <a:rPr lang="zh-TW" altLang="en-US" sz="4800" dirty="0" smtClean="0">
                <a:latin typeface="標楷體" pitchFamily="65" charset="-120"/>
                <a:ea typeface="標楷體" pitchFamily="65" charset="-120"/>
              </a:rPr>
              <a:t>華</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那</a:t>
            </a:r>
            <a:r>
              <a:rPr lang="zh-TW" altLang="en-US" sz="4800" dirty="0" smtClean="0">
                <a:latin typeface="標楷體" pitchFamily="65" charset="-120"/>
                <a:ea typeface="標楷體" pitchFamily="65" charset="-120"/>
              </a:rPr>
              <a:t>時，耶穌從加利利來到約旦河約翰那裡，要受他的洗。</a:t>
            </a:r>
            <a:endParaRPr lang="en-US" sz="48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3:14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653582"/>
          </a:xfrm>
        </p:spPr>
        <p:txBody>
          <a:bodyPr/>
          <a:lstStyle/>
          <a:p>
            <a:pPr>
              <a:buNone/>
            </a:pP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若是</a:t>
            </a:r>
            <a:r>
              <a:rPr lang="zh-TW" altLang="en-US" sz="5400" u="sng" dirty="0" smtClean="0">
                <a:solidFill>
                  <a:srgbClr val="FFFF00"/>
                </a:solidFill>
                <a:latin typeface="標楷體" pitchFamily="65" charset="-120"/>
                <a:ea typeface="標楷體" pitchFamily="65" charset="-120"/>
              </a:rPr>
              <a:t>約翰</a:t>
            </a:r>
            <a:r>
              <a:rPr lang="zh-TW" altLang="en-US" sz="5400" dirty="0" smtClean="0">
                <a:solidFill>
                  <a:srgbClr val="FFFF00"/>
                </a:solidFill>
                <a:latin typeface="標楷體" pitchFamily="65" charset="-120"/>
                <a:ea typeface="標楷體" pitchFamily="65" charset="-120"/>
              </a:rPr>
              <a:t>阻止伊講：「我合該對你受洗禮，你反轉就近我嗎？」 </a:t>
            </a:r>
            <a:endParaRPr lang="en-US" altLang="zh-TW" sz="5400" dirty="0" smtClean="0">
              <a:solidFill>
                <a:srgbClr val="FFFF00"/>
              </a:solidFill>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約</a:t>
            </a:r>
            <a:r>
              <a:rPr lang="zh-TW" altLang="en-US" sz="5400" dirty="0" smtClean="0">
                <a:latin typeface="標楷體" pitchFamily="65" charset="-120"/>
                <a:ea typeface="標楷體" pitchFamily="65" charset="-120"/>
              </a:rPr>
              <a:t>翰想要阻止他，說：</a:t>
            </a:r>
            <a:r>
              <a:rPr 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我應該受你的洗，你卻到我這裡來嗎？</a:t>
            </a:r>
            <a:endParaRPr 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677108"/>
          </a:xfrm>
        </p:spPr>
        <p:txBody>
          <a:bodyPr/>
          <a:lstStyle/>
          <a:p>
            <a:pPr algn="ctr">
              <a:lnSpc>
                <a:spcPct val="100000"/>
              </a:lnSpc>
            </a:pPr>
            <a:r>
              <a:rPr lang="zh-TW" altLang="en-US" sz="4400" dirty="0">
                <a:effectLst/>
                <a:latin typeface="楷体" pitchFamily="49" charset="-122"/>
                <a:ea typeface="楷体" pitchFamily="49" charset="-122"/>
              </a:rPr>
              <a:t>馬太福音 </a:t>
            </a:r>
            <a:r>
              <a:rPr lang="en-US" altLang="zh-TW" sz="4400" dirty="0" smtClean="0">
                <a:effectLst/>
                <a:latin typeface="楷体" pitchFamily="49" charset="-122"/>
                <a:ea typeface="楷体" pitchFamily="49" charset="-122"/>
              </a:rPr>
              <a:t>3:15</a:t>
            </a:r>
            <a:endParaRPr lang="zh-TW" altLang="en-US" sz="4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770537"/>
          </a:xfrm>
        </p:spPr>
        <p:txBody>
          <a:bodyPr/>
          <a:lstStyle/>
          <a:p>
            <a:pPr>
              <a:buNone/>
            </a:pPr>
            <a:r>
              <a:rPr lang="zh-TW" altLang="en-US" sz="4800" dirty="0" smtClean="0">
                <a:solidFill>
                  <a:srgbClr val="FFFF00"/>
                </a:solidFill>
                <a:latin typeface="標楷體" pitchFamily="65" charset="-120"/>
                <a:ea typeface="標楷體" pitchFamily="65" charset="-120"/>
              </a:rPr>
              <a:t>台</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耶穌應伊講：「今請允我，因為咱合宜著按呢來盡攏總的義。」就允伊</a:t>
            </a:r>
            <a:r>
              <a:rPr lang="zh-TW" altLang="en-US" sz="4800"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a:p>
            <a:pPr>
              <a:buNone/>
            </a:pPr>
            <a:r>
              <a:rPr lang="zh-TW" altLang="en-US" sz="4800" dirty="0" smtClean="0">
                <a:latin typeface="標楷體" pitchFamily="65" charset="-120"/>
                <a:ea typeface="標楷體" pitchFamily="65" charset="-120"/>
              </a:rPr>
              <a:t> </a:t>
            </a:r>
            <a:endParaRPr lang="en-US" altLang="zh-TW" sz="4800" dirty="0" smtClean="0">
              <a:latin typeface="標楷體" pitchFamily="65" charset="-120"/>
              <a:ea typeface="標楷體" pitchFamily="65" charset="-120"/>
            </a:endParaRPr>
          </a:p>
          <a:p>
            <a:pPr>
              <a:buNone/>
            </a:pPr>
            <a:r>
              <a:rPr lang="zh-TW" altLang="en-US" sz="4400" dirty="0" smtClean="0">
                <a:latin typeface="標楷體" pitchFamily="65" charset="-120"/>
                <a:ea typeface="標楷體" pitchFamily="65" charset="-120"/>
              </a:rPr>
              <a:t>華</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耶</a:t>
            </a:r>
            <a:r>
              <a:rPr lang="zh-TW" altLang="en-US" sz="4400" dirty="0" smtClean="0">
                <a:latin typeface="標楷體" pitchFamily="65" charset="-120"/>
                <a:ea typeface="標楷體" pitchFamily="65" charset="-120"/>
              </a:rPr>
              <a:t>穌回答：</a:t>
            </a:r>
            <a:r>
              <a:rPr lang="en-US"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暫且這樣作吧。我們理當這樣履行全部的義。</a:t>
            </a:r>
            <a:r>
              <a:rPr lang="en-US"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於是約翰答應了他。</a:t>
            </a:r>
            <a:endParaRPr lang="en-US" sz="44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677108"/>
          </a:xfrm>
        </p:spPr>
        <p:txBody>
          <a:bodyPr/>
          <a:lstStyle/>
          <a:p>
            <a:pPr algn="ctr">
              <a:lnSpc>
                <a:spcPct val="100000"/>
              </a:lnSpc>
            </a:pPr>
            <a:r>
              <a:rPr lang="zh-TW" altLang="en-US" sz="4400" dirty="0">
                <a:effectLst/>
                <a:latin typeface="楷体" pitchFamily="49" charset="-122"/>
                <a:ea typeface="楷体" pitchFamily="49" charset="-122"/>
              </a:rPr>
              <a:t>馬太福音 </a:t>
            </a:r>
            <a:r>
              <a:rPr lang="en-US" altLang="zh-TW" sz="4400" dirty="0" smtClean="0">
                <a:effectLst/>
                <a:latin typeface="楷体" pitchFamily="49" charset="-122"/>
                <a:ea typeface="楷体" pitchFamily="49" charset="-122"/>
              </a:rPr>
              <a:t>3:16</a:t>
            </a:r>
            <a:endParaRPr lang="zh-TW" altLang="en-US" sz="4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143000"/>
            <a:ext cx="7848600" cy="5281511"/>
          </a:xfrm>
        </p:spPr>
        <p:txBody>
          <a:bodyPr/>
          <a:lstStyle/>
          <a:p>
            <a:pPr>
              <a:buNone/>
            </a:pPr>
            <a:r>
              <a:rPr lang="zh-TW" altLang="en-US" sz="4400" dirty="0" smtClean="0">
                <a:solidFill>
                  <a:srgbClr val="FFFF00"/>
                </a:solidFill>
                <a:latin typeface="標楷體" pitchFamily="65" charset="-120"/>
                <a:ea typeface="標楷體" pitchFamily="65" charset="-120"/>
              </a:rPr>
              <a:t>台</a:t>
            </a: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耶穌已經受洗禮，連鞭對水上來。天忽然為著伊開，伊就看見上帝的神親像鴿仔</a:t>
            </a:r>
            <a:r>
              <a:rPr lang="en-US" sz="4400" dirty="0" smtClean="0">
                <a:solidFill>
                  <a:srgbClr val="FFFF00"/>
                </a:solidFill>
                <a:latin typeface="標楷體" pitchFamily="65" charset="-120"/>
                <a:ea typeface="標楷體" pitchFamily="65" charset="-120"/>
              </a:rPr>
              <a:t>(</a:t>
            </a:r>
            <a:r>
              <a:rPr lang="en-US" sz="4400" dirty="0" err="1" smtClean="0">
                <a:solidFill>
                  <a:srgbClr val="FFFF00"/>
                </a:solidFill>
                <a:latin typeface="標楷體" pitchFamily="65" charset="-120"/>
                <a:ea typeface="標楷體" pitchFamily="65" charset="-120"/>
              </a:rPr>
              <a:t>chí</a:t>
            </a:r>
            <a:r>
              <a:rPr lang="en-US" sz="4400" baseline="30000" dirty="0" err="1" smtClean="0">
                <a:solidFill>
                  <a:srgbClr val="FFFF00"/>
                </a:solidFill>
                <a:latin typeface="標楷體" pitchFamily="65" charset="-120"/>
                <a:ea typeface="標楷體" pitchFamily="65" charset="-120"/>
              </a:rPr>
              <a:t>n</a:t>
            </a:r>
            <a:r>
              <a:rPr lang="en-US" sz="4400" dirty="0" smtClean="0">
                <a:solidFill>
                  <a:srgbClr val="FFFF00"/>
                </a:solidFill>
                <a:latin typeface="標楷體" pitchFamily="65" charset="-120"/>
                <a:ea typeface="標楷體" pitchFamily="65" charset="-120"/>
              </a:rPr>
              <a:t>-á) </a:t>
            </a:r>
            <a:r>
              <a:rPr lang="zh-TW" altLang="en-US" sz="4400" dirty="0" smtClean="0">
                <a:solidFill>
                  <a:srgbClr val="FFFF00"/>
                </a:solidFill>
                <a:latin typeface="標楷體" pitchFamily="65" charset="-120"/>
                <a:ea typeface="標楷體" pitchFamily="65" charset="-120"/>
              </a:rPr>
              <a:t>降臨，佇伊的頂面。 </a:t>
            </a:r>
            <a:endParaRPr lang="en-US" altLang="zh-TW" sz="4400" dirty="0" smtClean="0">
              <a:solidFill>
                <a:srgbClr val="FFFF00"/>
              </a:solidFill>
              <a:latin typeface="標楷體" pitchFamily="65" charset="-120"/>
              <a:ea typeface="標楷體" pitchFamily="65" charset="-120"/>
            </a:endParaRPr>
          </a:p>
          <a:p>
            <a:pPr>
              <a:buNone/>
            </a:pPr>
            <a:r>
              <a:rPr lang="zh-TW" altLang="en-US" sz="4400" dirty="0" smtClean="0">
                <a:latin typeface="標楷體" pitchFamily="65" charset="-120"/>
                <a:ea typeface="標楷體" pitchFamily="65" charset="-120"/>
              </a:rPr>
              <a:t>華</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耶</a:t>
            </a:r>
            <a:r>
              <a:rPr lang="zh-TW" altLang="en-US" sz="4400" dirty="0" smtClean="0">
                <a:latin typeface="標楷體" pitchFamily="65" charset="-120"/>
                <a:ea typeface="標楷體" pitchFamily="65" charset="-120"/>
              </a:rPr>
              <a:t>穌受了洗，立刻從水中上來；忽然，天為他開了，他看見　神的靈，好像鴿子降下來，落在他身上；</a:t>
            </a:r>
            <a:endParaRPr lang="en-US" sz="44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3:17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8"/>
            <a:ext cx="7848600" cy="4758291"/>
          </a:xfrm>
        </p:spPr>
        <p:txBody>
          <a:bodyPr/>
          <a:lstStyle/>
          <a:p>
            <a:pPr>
              <a:buNone/>
            </a:pP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閣對天有聲講：「此個是我疼的子，我所歡喜的。」 </a:t>
            </a:r>
            <a:endParaRPr lang="en-US" altLang="zh-TW" sz="5400" dirty="0" smtClean="0">
              <a:solidFill>
                <a:srgbClr val="FFFF00"/>
              </a:solidFill>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又</a:t>
            </a:r>
            <a:r>
              <a:rPr lang="zh-TW" altLang="en-US" sz="5400" dirty="0" smtClean="0">
                <a:latin typeface="標楷體" pitchFamily="65" charset="-120"/>
                <a:ea typeface="標楷體" pitchFamily="65" charset="-120"/>
              </a:rPr>
              <a:t>有聲音從天上來，說：</a:t>
            </a:r>
            <a:r>
              <a:rPr 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這是我的愛子，我所喜悅的。</a:t>
            </a:r>
            <a:endParaRPr 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888</TotalTime>
  <Words>952</Words>
  <Application>Microsoft Office PowerPoint</Application>
  <PresentationFormat>On-screen Show (4:3)</PresentationFormat>
  <Paragraphs>41</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1_Purple Template 1 Trebuchet</vt:lpstr>
      <vt:lpstr>White with Courier font for code slides</vt:lpstr>
      <vt:lpstr>馬太福音 3:13-17   </vt:lpstr>
      <vt:lpstr>馬太福音 3:13</vt:lpstr>
      <vt:lpstr>馬太福音 3:14</vt:lpstr>
      <vt:lpstr>馬太福音 3:15</vt:lpstr>
      <vt:lpstr>馬太福音 3:16</vt:lpstr>
      <vt:lpstr>馬太福音 3:17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174</cp:revision>
  <dcterms:created xsi:type="dcterms:W3CDTF">2015-02-07T13:24:58Z</dcterms:created>
  <dcterms:modified xsi:type="dcterms:W3CDTF">2017-03-24T02:21:58Z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