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6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5&amp;version=ES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altLang="zh-TW" b="1" dirty="0" smtClean="0"/>
              <a:t>“The Power of One”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>《</a:t>
            </a:r>
            <a:r>
              <a:rPr lang="zh-CN" altLang="zh-TW" dirty="0" smtClean="0"/>
              <a:t> 「一」所具有的力量</a:t>
            </a:r>
            <a:r>
              <a:rPr lang="en-US" altLang="zh-TW" b="1" dirty="0" smtClean="0"/>
              <a:t>》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968150"/>
            <a:ext cx="6858000" cy="1431986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/>
              <a:t>Rev. Roxanne </a:t>
            </a:r>
            <a:r>
              <a:rPr lang="en-US" sz="5800" dirty="0" smtClean="0"/>
              <a:t>Birchfield</a:t>
            </a:r>
          </a:p>
          <a:p>
            <a:r>
              <a:rPr lang="zh-TW" altLang="en-US" sz="5800" dirty="0" smtClean="0"/>
              <a:t>白若珊</a:t>
            </a:r>
            <a:r>
              <a:rPr lang="zh-TW" altLang="en-US" sz="5800" dirty="0"/>
              <a:t>牧師</a:t>
            </a:r>
            <a:endParaRPr lang="en-US" sz="5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3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460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“Or what woman, having ten silver coins,</a:t>
            </a:r>
            <a:r>
              <a:rPr lang="en-US" altLang="zh-TW" sz="3800" baseline="30000" dirty="0" smtClean="0"/>
              <a:t>[</a:t>
            </a:r>
            <a:r>
              <a:rPr lang="en-US" altLang="zh-TW" sz="3800" baseline="30000" dirty="0" smtClean="0">
                <a:hlinkClick r:id="rId2" tooltip="See footnote a"/>
              </a:rPr>
              <a:t>a</a:t>
            </a:r>
            <a:r>
              <a:rPr lang="en-US" altLang="zh-TW" sz="3800" baseline="30000" dirty="0" smtClean="0"/>
              <a:t>]</a:t>
            </a:r>
            <a:r>
              <a:rPr lang="en-US" altLang="zh-TW" sz="3800" dirty="0" smtClean="0"/>
              <a:t> if she loses one coin, does not light a lamp and sweep the house and seek diligently until she finds it</a:t>
            </a:r>
            <a:r>
              <a:rPr lang="en-US" altLang="zh-TW" sz="3800" dirty="0" smtClean="0"/>
              <a:t>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 “或是一個女人，有十個銀幣，失去一個，哪能不點上燈，打掃屋子，細細地找，直到找著呢？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 「抑是，有一個婦仁人有十個銀圓，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一個，</a:t>
            </a:r>
            <a:r>
              <a:rPr lang="zh-TW" altLang="en-US" sz="3800" dirty="0" smtClean="0"/>
              <a:t>豈</a:t>
            </a:r>
            <a:r>
              <a:rPr lang="en-US" altLang="zh-TW" sz="4000" dirty="0" err="1" smtClean="0"/>
              <a:t>bōe</a:t>
            </a:r>
            <a:r>
              <a:rPr lang="zh-TW" altLang="en-US" sz="3800" dirty="0" smtClean="0"/>
              <a:t>點</a:t>
            </a:r>
            <a:r>
              <a:rPr lang="zh-TW" altLang="en-US" sz="3800" dirty="0" smtClean="0"/>
              <a:t>燈，掃厝內，拍拼尋，尋到著？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15:9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she has found it, she calls together her friends and neighbors, saying, ‘Rejoice with me, for I have found the coin that I had lost</a:t>
            </a:r>
            <a:r>
              <a:rPr lang="en-US" altLang="zh-TW" sz="3800" dirty="0" smtClean="0"/>
              <a:t>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既找著了，就請朋友鄰舍來，說：‘請大家和我一同歡樂，因為我失去的那個銀幣，已經找到了</a:t>
            </a:r>
            <a:r>
              <a:rPr lang="zh-TW" altLang="en-US" sz="3800" dirty="0" smtClean="0">
                <a:solidFill>
                  <a:srgbClr val="FF0000"/>
                </a:solidFill>
              </a:rPr>
              <a:t>。’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伊一下尋著，就叫朋友及厝邊來，</a:t>
            </a:r>
            <a:r>
              <a:rPr lang="zh-TW" altLang="en-US" sz="3800" dirty="0" smtClean="0"/>
              <a:t>給姻講</a:t>
            </a:r>
            <a:r>
              <a:rPr lang="zh-TW" altLang="en-US" sz="3800" dirty="0" smtClean="0"/>
              <a:t>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彼個銀圓已經尋著。</a:t>
            </a:r>
            <a:r>
              <a:rPr lang="en-US" altLang="zh-TW" sz="3800" dirty="0" smtClean="0"/>
              <a:t>』</a:t>
            </a: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15:10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200" baseline="30000" dirty="0" smtClean="0"/>
              <a:t> </a:t>
            </a:r>
            <a:r>
              <a:rPr lang="en-US" altLang="zh-TW" sz="4200" dirty="0" smtClean="0"/>
              <a:t>Just so, I tell you, there is joy before the angels of God over one sinner who repents</a:t>
            </a:r>
            <a:r>
              <a:rPr lang="en-US" altLang="zh-TW" sz="4200" dirty="0" smtClean="0"/>
              <a:t>.”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(</a:t>
            </a:r>
            <a:r>
              <a:rPr lang="zh-TW" altLang="en-US" sz="4200" dirty="0">
                <a:solidFill>
                  <a:srgbClr val="FF0000"/>
                </a:solidFill>
              </a:rPr>
              <a:t>華</a:t>
            </a:r>
            <a:r>
              <a:rPr lang="en-US" sz="4200" dirty="0" smtClean="0">
                <a:solidFill>
                  <a:srgbClr val="FF0000"/>
                </a:solidFill>
              </a:rPr>
              <a:t>)</a:t>
            </a:r>
            <a:r>
              <a:rPr lang="zh-TW" altLang="en-US" sz="4200" dirty="0" smtClean="0">
                <a:solidFill>
                  <a:srgbClr val="FF0000"/>
                </a:solidFill>
              </a:rPr>
              <a:t>我告訴你們，因為一個罪人悔改</a:t>
            </a:r>
            <a:r>
              <a:rPr lang="zh-TW" altLang="en-US" sz="4200" dirty="0" smtClean="0">
                <a:solidFill>
                  <a:srgbClr val="FF0000"/>
                </a:solidFill>
              </a:rPr>
              <a:t>， 神</a:t>
            </a:r>
            <a:r>
              <a:rPr lang="zh-TW" altLang="en-US" sz="4200" dirty="0" smtClean="0">
                <a:solidFill>
                  <a:srgbClr val="FF0000"/>
                </a:solidFill>
              </a:rPr>
              <a:t>的使者也必這樣為他歡樂。”</a:t>
            </a:r>
            <a:endParaRPr lang="en-US" altLang="zh-TW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200" dirty="0"/>
              <a:t>(</a:t>
            </a:r>
            <a:r>
              <a:rPr lang="zh-TW" altLang="en-US" sz="4200" dirty="0"/>
              <a:t>台</a:t>
            </a:r>
            <a:r>
              <a:rPr lang="en-US" sz="4200" dirty="0" smtClean="0"/>
              <a:t>)</a:t>
            </a:r>
            <a:r>
              <a:rPr lang="zh-TW" altLang="en-US" sz="4200" dirty="0" smtClean="0"/>
              <a:t>我給恁講，親像按呢，上帝的天使會為著一個罪人悔改來歡喜。」 </a:t>
            </a:r>
            <a:br>
              <a:rPr lang="zh-TW" altLang="en-US" sz="4200" dirty="0" smtClean="0"/>
            </a:br>
            <a:endParaRPr lang="en-US" altLang="zh-TW" sz="4200" dirty="0" smtClean="0"/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15:1-10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j-lt"/>
                <a:ea typeface="+mj-ea"/>
                <a:cs typeface="+mj-cs"/>
              </a:rPr>
              <a:t>Luke 15:1-10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600" dirty="0" smtClean="0"/>
              <a:t>Now the tax collectors and sinners were all drawing near to hear him</a:t>
            </a:r>
            <a:r>
              <a:rPr lang="en-US" altLang="zh-TW" sz="4600" dirty="0" smtClean="0"/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眾稅吏和罪人，都接近耶穌，要聽他講道。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有一遍，真多貿稅的及罪人倚來耶穌遐欲聽伊講道。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310640"/>
            <a:ext cx="835152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And the Pharisees and the scribes grumbled, saying, “This man receives sinners and eats with them</a:t>
            </a:r>
            <a:r>
              <a:rPr lang="en-US" altLang="zh-TW" sz="4000" dirty="0" smtClean="0"/>
              <a:t>.”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>
                <a:solidFill>
                  <a:srgbClr val="FF0000"/>
                </a:solidFill>
              </a:rPr>
              <a:t>華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</a:rPr>
              <a:t>法利賽人和經學家，紛紛議論說：“這個人接待罪人，又和他們一起吃飯。”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/>
              <a:t>(</a:t>
            </a:r>
            <a:r>
              <a:rPr lang="zh-TW" altLang="en-US" sz="4000" dirty="0"/>
              <a:t>台</a:t>
            </a:r>
            <a:r>
              <a:rPr lang="en-US" sz="4000" dirty="0" smtClean="0"/>
              <a:t>)</a:t>
            </a:r>
            <a:r>
              <a:rPr lang="zh-TW" altLang="en-US" sz="4000" dirty="0" smtClean="0"/>
              <a:t>法利賽派的人及經學教師嗷嗷唸，講：「此個人接納罪人，</a:t>
            </a:r>
            <a:r>
              <a:rPr lang="zh-TW" altLang="en-US" sz="4000" dirty="0" smtClean="0"/>
              <a:t>及姻食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飯！」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So he told them this parable</a:t>
            </a:r>
            <a:r>
              <a:rPr lang="en-US" altLang="zh-TW" sz="4800" dirty="0" smtClean="0"/>
              <a:t>:</a:t>
            </a:r>
            <a:endParaRPr lang="en-US" altLang="zh-TW" sz="4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耶穌就對他們講了這個比喻，說：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耶穌就</a:t>
            </a:r>
            <a:r>
              <a:rPr lang="zh-TW" altLang="en-US" sz="4800" dirty="0" smtClean="0"/>
              <a:t>給姻講</a:t>
            </a:r>
            <a:r>
              <a:rPr lang="zh-TW" altLang="en-US" sz="4800" dirty="0" smtClean="0"/>
              <a:t>此個譬喻：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365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15:4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2192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“What man of you, having a hundred sheep, if he has lost one of them, does not leave the ninety-nine in the open country, and go after the one that is lost, until he finds it</a:t>
            </a:r>
            <a:r>
              <a:rPr lang="en-US" altLang="zh-TW" sz="3600" dirty="0" smtClean="0"/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華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dirty="0" smtClean="0">
                <a:solidFill>
                  <a:srgbClr val="FF0000"/>
                </a:solidFill>
              </a:rPr>
              <a:t> “你們中間誰有一百隻羊，失去一隻，不把九十九隻留下在曠野，去尋找那失落的，直到找著呢？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TW" altLang="en-US" sz="3600" dirty="0"/>
              <a:t>台</a:t>
            </a:r>
            <a:r>
              <a:rPr lang="en-US" sz="3600" dirty="0" smtClean="0"/>
              <a:t>)</a:t>
            </a:r>
            <a:r>
              <a:rPr lang="zh-TW" altLang="en-US" sz="3600" dirty="0" smtClean="0"/>
              <a:t> 「恁中間什麼人有一百隻羊拍見一隻，伊豈放彼九十九隻佇曠野，去尋</a:t>
            </a:r>
            <a:r>
              <a:rPr lang="zh-TW" altLang="en-US" sz="3600" dirty="0" smtClean="0"/>
              <a:t>拍呣見</a:t>
            </a:r>
            <a:r>
              <a:rPr lang="zh-TW" altLang="en-US" sz="3600" dirty="0" smtClean="0"/>
              <a:t>彼隻，尋到著？</a:t>
            </a:r>
            <a:endParaRPr lang="en-US" altLang="zh-TW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15:5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And when he has found it, he lays it on his shoulders, rejoicing</a:t>
            </a:r>
            <a:r>
              <a:rPr lang="en-US" altLang="zh-TW" sz="4800" dirty="0" smtClean="0"/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既找著了，就歡歡喜喜地放在肩上，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zh-TW" altLang="en-US" sz="4800" dirty="0" smtClean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一下尋著，伊就真歡喜將彼隻羊揹佇肩頭。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060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15:6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668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he comes home, he calls together his friends and his neighbors, saying to them, ‘Rejoice with me, for I have found my sheep that was lost</a:t>
            </a:r>
            <a:r>
              <a:rPr lang="en-US" altLang="zh-TW" sz="3800" dirty="0" smtClean="0"/>
              <a:t>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回到家裡，請朋友鄰舍來，對他們說：‘請大家和我一同歡樂，因為我失去的羊已經找到了！’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伊轉來到厝，叫朋友及厝邊來，</a:t>
            </a:r>
            <a:r>
              <a:rPr lang="zh-TW" altLang="en-US" sz="3800" dirty="0" smtClean="0"/>
              <a:t>給姻講</a:t>
            </a:r>
            <a:r>
              <a:rPr lang="zh-TW" altLang="en-US" sz="3800" dirty="0" smtClean="0"/>
              <a:t>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彼隻羊已經尋著。</a:t>
            </a:r>
            <a:r>
              <a:rPr lang="en-US" altLang="zh-TW" sz="3800" dirty="0" smtClean="0"/>
              <a:t>』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15:7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96012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Just so, I tell you, there will be more joy in heaven over one sinner who repents than over ninety-nine righteous persons who need no repentance</a:t>
            </a:r>
            <a:r>
              <a:rPr lang="en-US" altLang="zh-TW" sz="3800" dirty="0" smtClean="0"/>
              <a:t>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我告訴你們，因為一個罪人悔改，天上也要這樣為他歡樂，比為九十九個不用悔改的義人歡樂更大。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我給恁講，親像按呢，為著有一個悔改的罪人，比有九十九</a:t>
            </a:r>
            <a:r>
              <a:rPr lang="zh-TW" altLang="en-US" sz="3800" dirty="0" smtClean="0"/>
              <a:t>個呣免</a:t>
            </a:r>
            <a:r>
              <a:rPr lang="zh-TW" altLang="en-US" sz="3800" dirty="0" smtClean="0"/>
              <a:t>悔改的義人，佇天頂的歡喜會閣較大。」 </a:t>
            </a:r>
            <a:br>
              <a:rPr lang="zh-TW" altLang="en-US" sz="3800" dirty="0" smtClean="0"/>
            </a:b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971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“The Power of One” 《 「一」所具有的力量》</vt:lpstr>
      <vt:lpstr>路加福音15:1-10</vt:lpstr>
      <vt:lpstr>路加福音 (Luke) 15:1</vt:lpstr>
      <vt:lpstr>路加福音 (Luke) 15:2</vt:lpstr>
      <vt:lpstr>路加福音 (Luke) 15:3</vt:lpstr>
      <vt:lpstr>路加福音 (Luke) 15:4</vt:lpstr>
      <vt:lpstr>路加福音 (Luke) 15:5</vt:lpstr>
      <vt:lpstr>路加福音 (Luke) 15:6</vt:lpstr>
      <vt:lpstr>路加福音 (Luke) 15:7</vt:lpstr>
      <vt:lpstr>路加福音 (Luke) 15:8</vt:lpstr>
      <vt:lpstr>路加福音 (Luke) 15:9</vt:lpstr>
      <vt:lpstr>路加福音 (Luke) 15:10</vt:lpstr>
    </vt:vector>
  </TitlesOfParts>
  <Company>NYC Environmental Protection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STUPID</cp:lastModifiedBy>
  <cp:revision>20</cp:revision>
  <dcterms:created xsi:type="dcterms:W3CDTF">2016-05-06T01:48:33Z</dcterms:created>
  <dcterms:modified xsi:type="dcterms:W3CDTF">2017-05-13T02:58:35Z</dcterms:modified>
</cp:coreProperties>
</file>