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96" r:id="rId4"/>
    <p:sldId id="297" r:id="rId5"/>
    <p:sldId id="298" r:id="rId6"/>
    <p:sldId id="299" r:id="rId7"/>
    <p:sldId id="300" r:id="rId8"/>
    <p:sldId id="301" r:id="rId9"/>
    <p:sldId id="302" r:id="rId10"/>
    <p:sldId id="303" r:id="rId11"/>
    <p:sldId id="30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8"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8:21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8:21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8:22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8:22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8:23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8:23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8:23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8:23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8:23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514600"/>
            <a:ext cx="8229600" cy="2971800"/>
          </a:xfrm>
        </p:spPr>
        <p:txBody>
          <a:bodyPr/>
          <a:lstStyle/>
          <a:p>
            <a:pPr algn="ctr">
              <a:lnSpc>
                <a:spcPct val="100000"/>
              </a:lnSpc>
            </a:pPr>
            <a:r>
              <a:rPr lang="zh-TW" altLang="en-US" dirty="0" smtClean="0">
                <a:effectLst/>
                <a:latin typeface="楷体" pitchFamily="49" charset="-122"/>
                <a:ea typeface="楷体" pitchFamily="49" charset="-122"/>
              </a:rPr>
              <a:t>馬太福音 </a:t>
            </a:r>
            <a:r>
              <a:rPr lang="en-US" altLang="zh-TW" dirty="0" smtClean="0">
                <a:effectLst/>
                <a:latin typeface="楷体" pitchFamily="49" charset="-122"/>
                <a:ea typeface="楷体" pitchFamily="49" charset="-122"/>
              </a:rPr>
              <a:t>1:18-25</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1:18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耶穌基督出世的經過是按呢：伊的老母</a:t>
            </a:r>
            <a:r>
              <a:rPr lang="zh-TW" altLang="en-US" sz="5400" u="sng" dirty="0" smtClean="0">
                <a:latin typeface="標楷體" pitchFamily="65" charset="-120"/>
                <a:ea typeface="標楷體" pitchFamily="65" charset="-120"/>
              </a:rPr>
              <a:t>馬利亞</a:t>
            </a:r>
            <a:r>
              <a:rPr lang="zh-TW" altLang="en-US" sz="5400" dirty="0" smtClean="0">
                <a:latin typeface="標楷體" pitchFamily="65" charset="-120"/>
                <a:ea typeface="標楷體" pitchFamily="65" charset="-120"/>
              </a:rPr>
              <a:t>已經及</a:t>
            </a:r>
            <a:r>
              <a:rPr lang="zh-TW" altLang="en-US" sz="5400" u="sng" dirty="0" smtClean="0">
                <a:latin typeface="標楷體" pitchFamily="65" charset="-120"/>
                <a:ea typeface="標楷體" pitchFamily="65" charset="-120"/>
              </a:rPr>
              <a:t>約瑟</a:t>
            </a:r>
            <a:r>
              <a:rPr lang="zh-TW" altLang="en-US" sz="5400" dirty="0" smtClean="0">
                <a:latin typeface="標楷體" pitchFamily="65" charset="-120"/>
                <a:ea typeface="標楷體" pitchFamily="65" charset="-120"/>
              </a:rPr>
              <a:t>定婚，猶未結婚就對聖神懷孕。</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1:19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伊的未婚夫</a:t>
            </a:r>
            <a:r>
              <a:rPr lang="zh-TW" altLang="en-US" sz="5400" u="sng" dirty="0" smtClean="0">
                <a:latin typeface="標楷體" pitchFamily="65" charset="-120"/>
                <a:ea typeface="標楷體" pitchFamily="65" charset="-120"/>
              </a:rPr>
              <a:t>約瑟</a:t>
            </a:r>
            <a:r>
              <a:rPr lang="zh-TW" altLang="en-US" sz="5400" dirty="0" smtClean="0">
                <a:latin typeface="標楷體" pitchFamily="65" charset="-120"/>
                <a:ea typeface="標楷體" pitchFamily="65" charset="-120"/>
              </a:rPr>
              <a:t>是正直的人，無愛互伊佇人的面前見笑，想欲暗中解除婚約。</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1:20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487382"/>
          </a:xfrm>
        </p:spPr>
        <p:txBody>
          <a:bodyPr/>
          <a:lstStyle/>
          <a:p>
            <a:pPr marL="0" indent="0">
              <a:buNone/>
            </a:pPr>
            <a:r>
              <a:rPr lang="zh-TW" altLang="en-US" sz="5400" dirty="0" smtClean="0">
                <a:latin typeface="標楷體" pitchFamily="65" charset="-120"/>
                <a:ea typeface="標楷體" pitchFamily="65" charset="-120"/>
              </a:rPr>
              <a:t>伊啲想</a:t>
            </a:r>
            <a:r>
              <a:rPr lang="zh-TW" altLang="en-US" sz="5400" dirty="0" smtClean="0">
                <a:latin typeface="標楷體" pitchFamily="65" charset="-120"/>
                <a:ea typeface="標楷體" pitchFamily="65" charset="-120"/>
              </a:rPr>
              <a:t>此個代誌的時，佇眠夢中，主的天使對伊出現，講：「</a:t>
            </a:r>
            <a:r>
              <a:rPr lang="zh-TW" altLang="en-US" sz="5400" u="sng" dirty="0" smtClean="0">
                <a:latin typeface="標楷體" pitchFamily="65" charset="-120"/>
                <a:ea typeface="標楷體" pitchFamily="65" charset="-120"/>
              </a:rPr>
              <a:t>大衛</a:t>
            </a:r>
            <a:r>
              <a:rPr lang="zh-TW" altLang="en-US" sz="5400" dirty="0" smtClean="0">
                <a:latin typeface="標楷體" pitchFamily="65" charset="-120"/>
                <a:ea typeface="標楷體" pitchFamily="65" charset="-120"/>
              </a:rPr>
              <a:t>的後代</a:t>
            </a:r>
            <a:r>
              <a:rPr lang="zh-TW" altLang="en-US" sz="5400" u="sng" dirty="0" smtClean="0">
                <a:latin typeface="標楷體" pitchFamily="65" charset="-120"/>
                <a:ea typeface="標楷體" pitchFamily="65" charset="-120"/>
              </a:rPr>
              <a:t>約瑟</a:t>
            </a:r>
            <a:r>
              <a:rPr lang="zh-TW" altLang="en-US" sz="5400" dirty="0" smtClean="0">
                <a:latin typeface="標楷體" pitchFamily="65" charset="-120"/>
                <a:ea typeface="標楷體" pitchFamily="65" charset="-120"/>
              </a:rPr>
              <a:t>，呣免</a:t>
            </a:r>
            <a:r>
              <a:rPr lang="zh-TW" altLang="en-US" sz="5400" dirty="0" smtClean="0">
                <a:latin typeface="標楷體" pitchFamily="65" charset="-120"/>
                <a:ea typeface="標楷體" pitchFamily="65" charset="-120"/>
              </a:rPr>
              <a:t>驚，著娶</a:t>
            </a:r>
            <a:r>
              <a:rPr lang="zh-TW" altLang="en-US" sz="5400" u="sng" dirty="0" smtClean="0">
                <a:latin typeface="標楷體" pitchFamily="65" charset="-120"/>
                <a:ea typeface="標楷體" pitchFamily="65" charset="-120"/>
              </a:rPr>
              <a:t>馬利亞</a:t>
            </a:r>
            <a:r>
              <a:rPr lang="zh-TW" altLang="en-US" sz="5400" dirty="0" smtClean="0">
                <a:latin typeface="標楷體" pitchFamily="65" charset="-120"/>
                <a:ea typeface="標楷體" pitchFamily="65" charset="-120"/>
              </a:rPr>
              <a:t>入門做某，因為伊所懷孕的胎是對聖神來的。</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1:21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伊會生一個查甫子，你著給伊號名叫做耶穌，因為伊欲救伊的子民脫</a:t>
            </a:r>
            <a:r>
              <a:rPr lang="zh-TW" altLang="en-US" sz="5400" dirty="0" smtClean="0">
                <a:latin typeface="標楷體" pitchFamily="65" charset="-120"/>
                <a:ea typeface="標楷體" pitchFamily="65" charset="-120"/>
              </a:rPr>
              <a:t>離姻的</a:t>
            </a:r>
            <a:r>
              <a:rPr lang="zh-TW" altLang="en-US" sz="5400" dirty="0" smtClean="0">
                <a:latin typeface="標楷體" pitchFamily="65" charset="-120"/>
                <a:ea typeface="標楷體" pitchFamily="65" charset="-120"/>
              </a:rPr>
              <a:t>罪。」</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1:22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這一切的事發生是欲應驗主託先知所講的話：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1:23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你看，在室女會懷孕生子， </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伊的名欲叫做以馬內利。 </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「以馬內利」的意思是「上帝及咱同在」。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1:24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u="sng" dirty="0" smtClean="0">
                <a:latin typeface="標楷體" pitchFamily="65" charset="-120"/>
                <a:ea typeface="標楷體" pitchFamily="65" charset="-120"/>
              </a:rPr>
              <a:t>約瑟</a:t>
            </a:r>
            <a:r>
              <a:rPr lang="zh-TW" altLang="en-US" sz="5400" dirty="0" smtClean="0">
                <a:latin typeface="標楷體" pitchFamily="65" charset="-120"/>
                <a:ea typeface="標楷體" pitchFamily="65" charset="-120"/>
              </a:rPr>
              <a:t>一下睏醒，就照主的天使所吩咐娶</a:t>
            </a:r>
            <a:r>
              <a:rPr lang="zh-TW" altLang="en-US" sz="5400" u="sng" dirty="0" smtClean="0">
                <a:latin typeface="標楷體" pitchFamily="65" charset="-120"/>
                <a:ea typeface="標楷體" pitchFamily="65" charset="-120"/>
              </a:rPr>
              <a:t>馬利亞</a:t>
            </a:r>
            <a:r>
              <a:rPr lang="zh-TW" altLang="en-US" sz="5400" dirty="0" smtClean="0">
                <a:latin typeface="標楷體" pitchFamily="65" charset="-120"/>
                <a:ea typeface="標楷體" pitchFamily="65" charset="-120"/>
              </a:rPr>
              <a:t>入門做某，</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1:25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不過此個查甫子猶未出世以前無及</a:t>
            </a:r>
            <a:r>
              <a:rPr lang="zh-TW" altLang="en-US" sz="5400" u="sng" dirty="0" smtClean="0">
                <a:latin typeface="標楷體" pitchFamily="65" charset="-120"/>
                <a:ea typeface="標楷體" pitchFamily="65" charset="-120"/>
              </a:rPr>
              <a:t>馬利亞</a:t>
            </a:r>
            <a:r>
              <a:rPr lang="zh-TW" altLang="en-US" sz="5400" dirty="0" smtClean="0">
                <a:latin typeface="標楷體" pitchFamily="65" charset="-120"/>
                <a:ea typeface="標楷體" pitchFamily="65" charset="-120"/>
              </a:rPr>
              <a:t>同房。嬰仔出世，</a:t>
            </a:r>
            <a:r>
              <a:rPr lang="zh-TW" altLang="en-US" sz="5400" u="sng" dirty="0" smtClean="0">
                <a:latin typeface="標楷體" pitchFamily="65" charset="-120"/>
                <a:ea typeface="標楷體" pitchFamily="65" charset="-120"/>
              </a:rPr>
              <a:t>約瑟</a:t>
            </a:r>
            <a:r>
              <a:rPr lang="zh-TW" altLang="en-US" sz="5400" dirty="0" smtClean="0">
                <a:latin typeface="標楷體" pitchFamily="65" charset="-120"/>
                <a:ea typeface="標楷體" pitchFamily="65" charset="-120"/>
              </a:rPr>
              <a:t>就給伊號名叫做耶穌。</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742</TotalTime>
  <Words>1229</Words>
  <Application>Microsoft Office PowerPoint</Application>
  <PresentationFormat>On-screen Show (4:3)</PresentationFormat>
  <Paragraphs>53</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馬太福音 1:18-25  </vt:lpstr>
      <vt:lpstr>馬太福音 1:18</vt:lpstr>
      <vt:lpstr>馬太福音 1:19</vt:lpstr>
      <vt:lpstr>馬太福音 1:20</vt:lpstr>
      <vt:lpstr>馬太福音 1:21</vt:lpstr>
      <vt:lpstr>馬太福音 1:22</vt:lpstr>
      <vt:lpstr>馬太福音 1:23</vt:lpstr>
      <vt:lpstr>馬太福音 1:24</vt:lpstr>
      <vt:lpstr>馬太福音 1:25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159</cp:revision>
  <dcterms:created xsi:type="dcterms:W3CDTF">2015-02-07T13:24:58Z</dcterms:created>
  <dcterms:modified xsi:type="dcterms:W3CDTF">2017-03-03T01:24:12Z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