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a:t>
            </a:r>
            <a:r>
              <a:rPr lang="zh-TW" altLang="en-US" smtClean="0">
                <a:effectLst/>
                <a:latin typeface="楷体" pitchFamily="49" charset="-122"/>
                <a:ea typeface="楷体" pitchFamily="49" charset="-122"/>
              </a:rPr>
              <a:t>音 </a:t>
            </a:r>
            <a:r>
              <a:rPr lang="en-US" altLang="zh-TW" smtClean="0">
                <a:effectLst/>
                <a:latin typeface="楷体" pitchFamily="49" charset="-122"/>
                <a:ea typeface="楷体" pitchFamily="49" charset="-122"/>
              </a:rPr>
              <a:t>2:1-11</a:t>
            </a:r>
            <a:r>
              <a:rPr lang="en-US" altLang="zh-TW" dirty="0" smtClean="0">
                <a:effectLst/>
                <a:latin typeface="楷体" pitchFamily="49" charset="-122"/>
                <a:ea typeface="楷体" pitchFamily="49" charset="-122"/>
              </a:rPr>
              <a:t>;</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20:31</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辦桌的總管一下啖著已經變做酒的水，呣知此個酒對叨位來，不過舀水的差用知；總管就叫新郎來，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對伊講：「人攏先出好酒，等人客飲到醉才出較僫的酒，你顛倒將好酒留到此陣。」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耶穌佇</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的</a:t>
            </a:r>
            <a:r>
              <a:rPr lang="zh-TW" altLang="en-US" sz="5400" u="sng" dirty="0" smtClean="0">
                <a:latin typeface="標楷體" pitchFamily="65" charset="-120"/>
                <a:ea typeface="標楷體" pitchFamily="65" charset="-120"/>
              </a:rPr>
              <a:t>迦拿</a:t>
            </a:r>
            <a:r>
              <a:rPr lang="zh-TW" altLang="en-US" sz="5400" dirty="0" smtClean="0">
                <a:latin typeface="標楷體" pitchFamily="65" charset="-120"/>
                <a:ea typeface="標楷體" pitchFamily="65" charset="-120"/>
              </a:rPr>
              <a:t>行此個第一個神跡，佇遐顯示伊的榮光；伊的門徒攏信伊。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記載諸個是欲互恁信耶穌是基督，是上帝的子，閣互恁通過信，靠伊的名得著活命。</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a:t>
            </a:r>
            <a:r>
              <a:rPr lang="en-US" altLang="zh-TW" sz="5400" dirty="0">
                <a:effectLst/>
                <a:latin typeface="楷体" pitchFamily="49" charset="-122"/>
                <a:ea typeface="楷体" pitchFamily="49" charset="-122"/>
              </a:rPr>
              <a:t>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兩日後，佇</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的</a:t>
            </a:r>
            <a:r>
              <a:rPr lang="zh-TW" altLang="en-US" sz="5400" u="sng" dirty="0" smtClean="0">
                <a:latin typeface="標楷體" pitchFamily="65" charset="-120"/>
                <a:ea typeface="標楷體" pitchFamily="65" charset="-120"/>
              </a:rPr>
              <a:t>迦拿</a:t>
            </a:r>
            <a:r>
              <a:rPr lang="zh-TW" altLang="en-US" sz="5400" dirty="0" smtClean="0">
                <a:latin typeface="標楷體" pitchFamily="65" charset="-120"/>
                <a:ea typeface="標楷體" pitchFamily="65" charset="-120"/>
              </a:rPr>
              <a:t>有婚禮；耶穌的老母有佇遐。</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耶穌及伊的門徒嘛受邀請去參加。</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酒用了的時，耶穌的老母對伊講：「姻已經無酒啦。」</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耶穌講：「阿母，這及你我有什麼關係；我的時猶未到。」</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伊的老母吩咐差用的人講：「伊給恁講什麼，照按呢去做。」</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照</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人潔淨的規例，佇遐有六個石甕，逐個會當貯差不多一百公升。</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耶穌給許個差用講：「諸個水甕，水攏倒互伊淀。」姻就將水倒入去水甕，倒到滿。</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然後耶穌給講：「今恁給水舀出來，提互辦桌的總管。」姻就捧去互伊。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711</TotalTime>
  <Words>1744</Words>
  <Application>Microsoft Office PowerPoint</Application>
  <PresentationFormat>On-screen Show (4:3)</PresentationFormat>
  <Paragraphs>77</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 約翰福音 2:1-11;        20:31   </vt:lpstr>
      <vt:lpstr>約翰福音 2:1</vt:lpstr>
      <vt:lpstr>約翰福音 2:2</vt:lpstr>
      <vt:lpstr>約翰福音 2:3</vt:lpstr>
      <vt:lpstr>約翰福音 2:4</vt:lpstr>
      <vt:lpstr>約翰福音 2:5</vt:lpstr>
      <vt:lpstr>約翰福音 2:6</vt:lpstr>
      <vt:lpstr>約翰福音 2:7</vt:lpstr>
      <vt:lpstr>約翰福音 2:8</vt:lpstr>
      <vt:lpstr>約翰福音 2:9</vt:lpstr>
      <vt:lpstr>約翰福音 2:10</vt:lpstr>
      <vt:lpstr>約翰福音 2:11</vt:lpstr>
      <vt:lpstr>約翰福音 20:31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155</cp:revision>
  <dcterms:created xsi:type="dcterms:W3CDTF">2015-02-07T13:24:58Z</dcterms:created>
  <dcterms:modified xsi:type="dcterms:W3CDTF">2017-04-29T04:48:50Z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