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0"/>
  </p:notesMasterIdLst>
  <p:sldIdLst>
    <p:sldId id="296" r:id="rId4"/>
    <p:sldId id="297" r:id="rId5"/>
    <p:sldId id="298" r:id="rId6"/>
    <p:sldId id="299" r:id="rId7"/>
    <p:sldId id="300" r:id="rId8"/>
    <p:sldId id="301" r:id="rId9"/>
    <p:sldId id="302" r:id="rId10"/>
    <p:sldId id="303" r:id="rId11"/>
    <p:sldId id="304" r:id="rId12"/>
    <p:sldId id="305" r:id="rId13"/>
    <p:sldId id="306" r:id="rId14"/>
    <p:sldId id="307" r:id="rId15"/>
    <p:sldId id="308" r:id="rId16"/>
    <p:sldId id="309" r:id="rId17"/>
    <p:sldId id="310" r:id="rId18"/>
    <p:sldId id="31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84" y="-6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5/4/2017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5/4/2017 6:39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3007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639858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5/4/2017 6:52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3007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5/4/2017 6:53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3007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5/4/2017 6:53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3007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5/4/2017 6:53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3007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5/4/2017 6:53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3007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5/4/2017 6:54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3007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5/4/2017 6:54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3007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5/4/2017 6:48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3007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5/4/2017 6:48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3007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5/4/2017 6:49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3007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5/4/2017 6:49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3007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5/4/2017 6:51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3007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5/4/2017 6:52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3007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5/4/2017 6:52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3007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5/4/2017 6:52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3007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371600"/>
            <a:ext cx="8229600" cy="4114800"/>
          </a:xfrm>
        </p:spPr>
        <p:txBody>
          <a:bodyPr/>
          <a:lstStyle/>
          <a:p>
            <a:pPr algn="ctr">
              <a:lnSpc>
                <a:spcPct val="100000"/>
              </a:lnSpc>
            </a:pP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約翰福音 </a:t>
            </a:r>
            <a:r>
              <a:rPr lang="en-US" altLang="zh-TW" dirty="0" smtClean="0">
                <a:effectLst/>
                <a:latin typeface="楷体" pitchFamily="49" charset="-122"/>
                <a:ea typeface="楷体" pitchFamily="49" charset="-122"/>
              </a:rPr>
              <a:t>3</a:t>
            </a:r>
            <a:r>
              <a:rPr lang="en-US" altLang="zh-TW" dirty="0" smtClean="0">
                <a:effectLst/>
                <a:latin typeface="楷体" pitchFamily="49" charset="-122"/>
                <a:ea typeface="楷体" pitchFamily="49" charset="-122"/>
              </a:rPr>
              <a:t>:1-15</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t>
            </a:r>
            <a:br>
              <a:rPr lang="en-US" altLang="zh-TW" dirty="0" smtClean="0">
                <a:effectLst/>
                <a:latin typeface="楷体" pitchFamily="49" charset="-122"/>
                <a:ea typeface="楷体" pitchFamily="49" charset="-122"/>
              </a:rPr>
            </a:br>
            <a:r>
              <a:rPr lang="en-US" altLang="zh-TW" sz="2800" dirty="0" smtClean="0">
                <a:effectLst/>
                <a:latin typeface="楷体" pitchFamily="49" charset="-122"/>
                <a:ea typeface="楷体" pitchFamily="49" charset="-122"/>
              </a:rPr>
              <a:t/>
            </a:r>
            <a:br>
              <a:rPr lang="en-US" altLang="zh-TW" sz="2800"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endParaRPr lang="en-US" altLang="zh-TW" dirty="0">
              <a:effectLst/>
              <a:latin typeface="楷体" pitchFamily="49" charset="-122"/>
              <a:ea typeface="楷体" pitchFamily="49" charset="-122"/>
            </a:endParaRPr>
          </a:p>
        </p:txBody>
      </p:sp>
    </p:spTree>
    <p:extLst>
      <p:ext uri="{BB962C8B-B14F-4D97-AF65-F5344CB8AC3E}">
        <p14:creationId xmlns="" xmlns:p14="http://schemas.microsoft.com/office/powerpoint/2010/main" val="39888813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3:9</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u="sng" dirty="0" smtClean="0">
                <a:latin typeface="標楷體" pitchFamily="65" charset="-120"/>
                <a:ea typeface="標楷體" pitchFamily="65" charset="-120"/>
              </a:rPr>
              <a:t>尼哥德慕</a:t>
            </a:r>
            <a:r>
              <a:rPr lang="zh-TW" altLang="en-US" sz="5400" dirty="0" smtClean="0">
                <a:latin typeface="標楷體" pitchFamily="65" charset="-120"/>
                <a:ea typeface="標楷體" pitchFamily="65" charset="-120"/>
              </a:rPr>
              <a:t>問耶穌講：「此款代誌哪有可能？」</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3:10</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耶穌應講：「你是</a:t>
            </a:r>
            <a:r>
              <a:rPr lang="zh-TW" altLang="en-US" sz="5400" u="sng" dirty="0" smtClean="0">
                <a:latin typeface="標楷體" pitchFamily="65" charset="-120"/>
                <a:ea typeface="標楷體" pitchFamily="65" charset="-120"/>
              </a:rPr>
              <a:t>以色列</a:t>
            </a:r>
            <a:r>
              <a:rPr lang="zh-TW" altLang="en-US" sz="5400" dirty="0" smtClean="0">
                <a:latin typeface="標楷體" pitchFamily="65" charset="-120"/>
                <a:ea typeface="標楷體" pitchFamily="65" charset="-120"/>
              </a:rPr>
              <a:t>人的教師，連這</a:t>
            </a:r>
            <a:r>
              <a:rPr lang="zh-TW" altLang="en-US" sz="5400" dirty="0" smtClean="0">
                <a:latin typeface="標楷體" pitchFamily="65" charset="-120"/>
                <a:ea typeface="標楷體" pitchFamily="65" charset="-120"/>
              </a:rPr>
              <a:t>都呣知</a:t>
            </a:r>
            <a:r>
              <a:rPr lang="zh-TW" altLang="en-US" sz="5400" dirty="0" smtClean="0">
                <a:latin typeface="標楷體" pitchFamily="65" charset="-120"/>
                <a:ea typeface="標楷體" pitchFamily="65" charset="-120"/>
              </a:rPr>
              <a:t>噢？</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3:11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「我實實在在給你講，阮講阮所知的，嘛為著阮所看著的作證</a:t>
            </a:r>
            <a:r>
              <a:rPr lang="zh-TW" altLang="en-US" sz="5400" dirty="0" smtClean="0">
                <a:latin typeface="標楷體" pitchFamily="65" charset="-120"/>
                <a:ea typeface="標楷體" pitchFamily="65" charset="-120"/>
              </a:rPr>
              <a:t>，呣拘恁呣接</a:t>
            </a:r>
            <a:r>
              <a:rPr lang="zh-TW" altLang="en-US" sz="5400" dirty="0" smtClean="0">
                <a:latin typeface="標楷體" pitchFamily="65" charset="-120"/>
                <a:ea typeface="標楷體" pitchFamily="65" charset="-120"/>
              </a:rPr>
              <a:t>受阮的見證。</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3:12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我給恁講此世間的代誌，恁</a:t>
            </a:r>
            <a:r>
              <a:rPr lang="zh-TW" altLang="en-US" sz="5400" dirty="0" smtClean="0">
                <a:latin typeface="標楷體" pitchFamily="65" charset="-120"/>
                <a:ea typeface="標楷體" pitchFamily="65" charset="-120"/>
              </a:rPr>
              <a:t>都呣信</a:t>
            </a:r>
            <a:r>
              <a:rPr lang="zh-TW" altLang="en-US" sz="5400" dirty="0" smtClean="0">
                <a:latin typeface="標楷體" pitchFamily="65" charset="-120"/>
                <a:ea typeface="標楷體" pitchFamily="65" charset="-120"/>
              </a:rPr>
              <a:t>，我若給恁講天頂的代誌，恁哪欲信？</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3:13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對天頂降臨的人子以外，無人曾上天。</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3:14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「親像</a:t>
            </a:r>
            <a:r>
              <a:rPr lang="zh-TW" altLang="en-US" sz="5400" u="sng" dirty="0" smtClean="0">
                <a:latin typeface="標楷體" pitchFamily="65" charset="-120"/>
                <a:ea typeface="標楷體" pitchFamily="65" charset="-120"/>
              </a:rPr>
              <a:t>摩西</a:t>
            </a:r>
            <a:r>
              <a:rPr lang="zh-TW" altLang="en-US" sz="5400" dirty="0" smtClean="0">
                <a:latin typeface="標楷體" pitchFamily="65" charset="-120"/>
                <a:ea typeface="標楷體" pitchFamily="65" charset="-120"/>
              </a:rPr>
              <a:t>佇曠野舉起銅蛇，人子嘛一定著按呢受舉起，</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3:15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互逐個信伊的人得著永遠的活命。</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3:1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有一個法利賽派的人名叫</a:t>
            </a:r>
            <a:r>
              <a:rPr lang="zh-TW" altLang="en-US" sz="5400" u="sng" dirty="0" smtClean="0">
                <a:latin typeface="標楷體" pitchFamily="65" charset="-120"/>
                <a:ea typeface="標楷體" pitchFamily="65" charset="-120"/>
              </a:rPr>
              <a:t>尼哥德慕</a:t>
            </a:r>
            <a:r>
              <a:rPr lang="zh-TW" altLang="en-US" sz="5400" dirty="0" smtClean="0">
                <a:latin typeface="標楷體" pitchFamily="65" charset="-120"/>
                <a:ea typeface="標楷體" pitchFamily="65" charset="-120"/>
              </a:rPr>
              <a:t>，是</a:t>
            </a:r>
            <a:r>
              <a:rPr lang="zh-TW" altLang="en-US" sz="5400" u="sng" dirty="0" smtClean="0">
                <a:latin typeface="標楷體" pitchFamily="65" charset="-120"/>
                <a:ea typeface="標楷體" pitchFamily="65" charset="-120"/>
              </a:rPr>
              <a:t>猶太</a:t>
            </a:r>
            <a:r>
              <a:rPr lang="zh-TW" altLang="en-US" sz="5400" dirty="0" smtClean="0">
                <a:latin typeface="標楷體" pitchFamily="65" charset="-120"/>
                <a:ea typeface="標楷體" pitchFamily="65" charset="-120"/>
              </a:rPr>
              <a:t>人的領導者。</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3:2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3739485"/>
          </a:xfrm>
        </p:spPr>
        <p:txBody>
          <a:bodyPr/>
          <a:lstStyle/>
          <a:p>
            <a:pPr marL="0" indent="0">
              <a:buNone/>
            </a:pPr>
            <a:r>
              <a:rPr lang="zh-TW" altLang="en-US" sz="5400" dirty="0" smtClean="0">
                <a:latin typeface="標楷體" pitchFamily="65" charset="-120"/>
                <a:ea typeface="標楷體" pitchFamily="65" charset="-120"/>
              </a:rPr>
              <a:t>有一暗，此個人來見耶穌，講：「拉比，阮知你是上帝差來的教師。</a:t>
            </a:r>
            <a:r>
              <a:rPr lang="zh-TW" altLang="en-US" sz="5400" dirty="0" smtClean="0">
                <a:latin typeface="標楷體" pitchFamily="65" charset="-120"/>
                <a:ea typeface="標楷體" pitchFamily="65" charset="-120"/>
              </a:rPr>
              <a:t>若呣是</a:t>
            </a:r>
            <a:r>
              <a:rPr lang="zh-TW" altLang="en-US" sz="5400" dirty="0" smtClean="0">
                <a:latin typeface="標楷體" pitchFamily="65" charset="-120"/>
                <a:ea typeface="標楷體" pitchFamily="65" charset="-120"/>
              </a:rPr>
              <a:t>上帝同在，無人會當行你所行諸個神跡。」</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QTEC\PHOTO\boe2.jpg"/>
          <p:cNvPicPr>
            <a:picLocks noChangeAspect="1" noChangeArrowheads="1"/>
          </p:cNvPicPr>
          <p:nvPr/>
        </p:nvPicPr>
        <p:blipFill>
          <a:blip r:embed="rId3" cstate="print"/>
          <a:srcRect/>
          <a:stretch>
            <a:fillRect/>
          </a:stretch>
        </p:blipFill>
        <p:spPr bwMode="auto">
          <a:xfrm>
            <a:off x="1371600" y="2971800"/>
            <a:ext cx="711200" cy="682752"/>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3:3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耶穌應講：「我實實在在給你講，人若無重出世，</a:t>
            </a:r>
            <a:r>
              <a:rPr lang="zh-TW" altLang="en-US" sz="5400" dirty="0" smtClean="0">
                <a:latin typeface="標楷體" pitchFamily="65" charset="-120"/>
                <a:ea typeface="標楷體" pitchFamily="65" charset="-120"/>
              </a:rPr>
              <a:t>就  當</a:t>
            </a:r>
            <a:r>
              <a:rPr lang="zh-TW" altLang="en-US" sz="5400" dirty="0" smtClean="0">
                <a:latin typeface="標楷體" pitchFamily="65" charset="-120"/>
                <a:ea typeface="標楷體" pitchFamily="65" charset="-120"/>
              </a:rPr>
              <a:t>看見上帝國。」</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3:4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u="sng" dirty="0" smtClean="0">
                <a:latin typeface="標楷體" pitchFamily="65" charset="-120"/>
                <a:ea typeface="標楷體" pitchFamily="65" charset="-120"/>
              </a:rPr>
              <a:t>尼哥德慕</a:t>
            </a:r>
            <a:r>
              <a:rPr lang="zh-TW" altLang="en-US" sz="5400" dirty="0" smtClean="0">
                <a:latin typeface="標楷體" pitchFamily="65" charset="-120"/>
                <a:ea typeface="標楷體" pitchFamily="65" charset="-120"/>
              </a:rPr>
              <a:t>問講：「人已經老，哪會當重出世？豈講伊會當閣一遍入去母胎來出世？」</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QTEC\PHOTO\boe2.jpg"/>
          <p:cNvPicPr>
            <a:picLocks noChangeAspect="1" noChangeArrowheads="1"/>
          </p:cNvPicPr>
          <p:nvPr/>
        </p:nvPicPr>
        <p:blipFill>
          <a:blip r:embed="rId3" cstate="print"/>
          <a:srcRect/>
          <a:stretch>
            <a:fillRect/>
          </a:stretch>
        </p:blipFill>
        <p:spPr bwMode="auto">
          <a:xfrm>
            <a:off x="4191000" y="2971800"/>
            <a:ext cx="711200" cy="682752"/>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3:5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穌應講：「我實實在在給你講，人若無對水及聖神來出世，</a:t>
            </a:r>
            <a:r>
              <a:rPr lang="zh-TW" altLang="en-US" sz="5400" dirty="0" smtClean="0">
                <a:latin typeface="標楷體" pitchFamily="65" charset="-120"/>
                <a:ea typeface="標楷體" pitchFamily="65" charset="-120"/>
              </a:rPr>
              <a:t>就  當</a:t>
            </a:r>
            <a:r>
              <a:rPr lang="zh-TW" altLang="en-US" sz="5400" dirty="0" smtClean="0">
                <a:latin typeface="標楷體" pitchFamily="65" charset="-120"/>
                <a:ea typeface="標楷體" pitchFamily="65" charset="-120"/>
              </a:rPr>
              <a:t>成做上帝國的子民。</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3:6</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對肉體生的，是肉體；對聖神生的，是神靈。</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3:7</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呣通</a:t>
            </a:r>
            <a:r>
              <a:rPr lang="zh-TW" altLang="en-US" sz="5400" dirty="0" smtClean="0">
                <a:latin typeface="標楷體" pitchFamily="65" charset="-120"/>
                <a:ea typeface="標楷體" pitchFamily="65" charset="-120"/>
              </a:rPr>
              <a:t>因為我講</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恁著重出世</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來奇怪。</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3:8</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風欲吹去叨位就吹去叨位，你有聽著聲</a:t>
            </a:r>
            <a:r>
              <a:rPr lang="zh-TW" altLang="en-US" sz="5400" dirty="0" smtClean="0">
                <a:latin typeface="標楷體" pitchFamily="65" charset="-120"/>
                <a:ea typeface="標楷體" pitchFamily="65" charset="-120"/>
              </a:rPr>
              <a:t>，呣拘呣知</a:t>
            </a:r>
            <a:r>
              <a:rPr lang="zh-TW" altLang="en-US" sz="5400" dirty="0" smtClean="0">
                <a:latin typeface="標楷體" pitchFamily="65" charset="-120"/>
                <a:ea typeface="標楷體" pitchFamily="65" charset="-120"/>
              </a:rPr>
              <a:t>伊對叨位來，對叨位去。逐個對聖神生的嘛是按呢。」</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721</TotalTime>
  <Words>2132</Words>
  <Application>Microsoft Office PowerPoint</Application>
  <PresentationFormat>On-screen Show (4:3)</PresentationFormat>
  <Paragraphs>95</Paragraphs>
  <Slides>16</Slides>
  <Notes>16</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1_Purple Template 1 Trebuchet</vt:lpstr>
      <vt:lpstr>White with Courier font for code slides</vt:lpstr>
      <vt:lpstr> 約翰福音 3:1-15         </vt:lpstr>
      <vt:lpstr>約翰福音 3:1</vt:lpstr>
      <vt:lpstr>約翰福音 3:2</vt:lpstr>
      <vt:lpstr>約翰福音 3:3</vt:lpstr>
      <vt:lpstr>約翰福音 3:4</vt:lpstr>
      <vt:lpstr>約翰福音 3:5</vt:lpstr>
      <vt:lpstr>約翰福音 3:6</vt:lpstr>
      <vt:lpstr>約翰福音 3:7</vt:lpstr>
      <vt:lpstr>約翰福音 3:8</vt:lpstr>
      <vt:lpstr>約翰福音 3:9</vt:lpstr>
      <vt:lpstr>約翰福音 3:10</vt:lpstr>
      <vt:lpstr>約翰福音 3:11</vt:lpstr>
      <vt:lpstr>約翰福音 3:12</vt:lpstr>
      <vt:lpstr>約翰福音 3:13</vt:lpstr>
      <vt:lpstr>約翰福音 3:14</vt:lpstr>
      <vt:lpstr>約翰福音 3:15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157</cp:revision>
  <dcterms:created xsi:type="dcterms:W3CDTF">2015-02-07T13:24:58Z</dcterms:created>
  <dcterms:modified xsi:type="dcterms:W3CDTF">2017-05-04T22:54:41Z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