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6"/>
  </p:notesMasterIdLst>
  <p:sldIdLst>
    <p:sldId id="296" r:id="rId4"/>
    <p:sldId id="29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5:40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5/18/2017 5:40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229600" cy="4114800"/>
          </a:xfrm>
        </p:spPr>
        <p:txBody>
          <a:bodyPr/>
          <a:lstStyle/>
          <a:p>
            <a:pPr algn="ctr">
              <a:lnSpc>
                <a:spcPct val="100000"/>
              </a:lnSpc>
            </a:pP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羅馬書 </a:t>
            </a:r>
            <a:r>
              <a:rPr lang="en-US" altLang="zh-TW" dirty="0" smtClean="0">
                <a:effectLst/>
                <a:latin typeface="楷体" pitchFamily="49" charset="-122"/>
                <a:ea typeface="楷体" pitchFamily="49" charset="-122"/>
              </a:rPr>
              <a:t>10:15</a:t>
            </a:r>
            <a:r>
              <a:rPr lang="zh-TW" altLang="en-US" dirty="0" smtClean="0">
                <a:effectLst/>
                <a:latin typeface="楷体" pitchFamily="49" charset="-122"/>
                <a:ea typeface="楷体" pitchFamily="49" charset="-122"/>
              </a:rPr>
              <a:t>下</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sz="2800" dirty="0" smtClean="0">
                <a:effectLst/>
                <a:latin typeface="楷体" pitchFamily="49" charset="-122"/>
                <a:ea typeface="楷体" pitchFamily="49" charset="-122"/>
              </a:rPr>
              <a:t/>
            </a:r>
            <a:br>
              <a:rPr lang="en-US" altLang="zh-TW" sz="2800"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1661993"/>
          </a:xfrm>
        </p:spPr>
        <p:txBody>
          <a:bodyPr/>
          <a:lstStyle/>
          <a:p>
            <a:pPr algn="ctr">
              <a:lnSpc>
                <a:spcPct val="100000"/>
              </a:lnSpc>
            </a:pPr>
            <a:r>
              <a:rPr lang="zh-TW" altLang="en-US" sz="5400" dirty="0">
                <a:effectLst/>
                <a:latin typeface="楷体" pitchFamily="49" charset="-122"/>
                <a:ea typeface="楷体" pitchFamily="49" charset="-122"/>
              </a:rPr>
              <a:t>羅馬書 </a:t>
            </a:r>
            <a:r>
              <a:rPr lang="en-US" altLang="zh-TW" sz="5400" dirty="0" smtClean="0">
                <a:effectLst/>
                <a:latin typeface="楷体" pitchFamily="49" charset="-122"/>
                <a:ea typeface="楷体" pitchFamily="49" charset="-122"/>
              </a:rPr>
              <a:t>10:15</a:t>
            </a:r>
            <a:r>
              <a:rPr lang="zh-TW" altLang="en-US" sz="5400" smtClean="0">
                <a:effectLst/>
                <a:latin typeface="楷体" pitchFamily="49" charset="-122"/>
                <a:ea typeface="楷体" pitchFamily="49" charset="-122"/>
              </a:rPr>
              <a:t>下</a:t>
            </a:r>
            <a:r>
              <a:rPr lang="en-US" altLang="zh-TW" sz="5400" dirty="0">
                <a:effectLst/>
                <a:latin typeface="楷体" pitchFamily="49" charset="-122"/>
                <a:ea typeface="楷体" pitchFamily="49" charset="-122"/>
              </a:rPr>
              <a:t/>
            </a:r>
            <a:br>
              <a:rPr lang="en-US" altLang="zh-TW" sz="5400" dirty="0">
                <a:effectLst/>
                <a:latin typeface="楷体" pitchFamily="49" charset="-122"/>
                <a:ea typeface="楷体" pitchFamily="49" charset="-122"/>
              </a:rPr>
            </a:b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zh-TW" sz="5400" dirty="0" smtClean="0">
                <a:latin typeface="標楷體" pitchFamily="65" charset="-120"/>
                <a:ea typeface="標楷體" pitchFamily="65" charset="-120"/>
              </a:rPr>
              <a:t>照經上記載：傳報福音的人，</a:t>
            </a:r>
            <a:r>
              <a:rPr lang="en-US" altLang="zh-TW" sz="5400" dirty="0" smtClean="0">
                <a:latin typeface="標楷體" pitchFamily="65" charset="-120"/>
                <a:ea typeface="標楷體" pitchFamily="65" charset="-120"/>
              </a:rPr>
              <a:t> </a:t>
            </a:r>
            <a:r>
              <a:rPr lang="zh-TW" altLang="en-US" sz="5400" dirty="0" smtClean="0">
                <a:latin typeface="標楷體" pitchFamily="65" charset="-120"/>
                <a:ea typeface="標楷體" pitchFamily="65" charset="-120"/>
              </a:rPr>
              <a:t> </a:t>
            </a:r>
            <a:r>
              <a:rPr lang="zh-TW" altLang="zh-TW" sz="5400" dirty="0" smtClean="0">
                <a:latin typeface="標楷體" pitchFamily="65" charset="-120"/>
                <a:ea typeface="標楷體" pitchFamily="65" charset="-120"/>
              </a:rPr>
              <a:t>的腳跡是偌爾仔</a:t>
            </a:r>
            <a:r>
              <a:rPr lang="en-US" altLang="zh-TW" sz="5400" dirty="0" smtClean="0">
                <a:latin typeface="標楷體" pitchFamily="65" charset="-120"/>
                <a:ea typeface="標楷體" pitchFamily="65" charset="-120"/>
              </a:rPr>
              <a:t>(</a:t>
            </a:r>
            <a:r>
              <a:rPr lang="en-US" altLang="zh-TW" sz="5400" dirty="0" err="1" smtClean="0">
                <a:latin typeface="標楷體" pitchFamily="65" charset="-120"/>
                <a:ea typeface="標楷體" pitchFamily="65" charset="-120"/>
              </a:rPr>
              <a:t>gōa</a:t>
            </a:r>
            <a:r>
              <a:rPr lang="en-US" altLang="zh-TW" sz="5400" dirty="0" smtClean="0">
                <a:latin typeface="標楷體" pitchFamily="65" charset="-120"/>
                <a:ea typeface="標楷體" pitchFamily="65" charset="-120"/>
              </a:rPr>
              <a:t>-</a:t>
            </a:r>
            <a:r>
              <a:rPr lang="en-US" altLang="zh-TW" sz="5400" dirty="0" err="1" smtClean="0">
                <a:latin typeface="標楷體" pitchFamily="65" charset="-120"/>
                <a:ea typeface="標楷體" pitchFamily="65" charset="-120"/>
              </a:rPr>
              <a:t>ni̍h</a:t>
            </a:r>
            <a:r>
              <a:rPr lang="en-US" altLang="zh-TW" sz="5400" dirty="0" smtClean="0">
                <a:latin typeface="標楷體" pitchFamily="65" charset="-120"/>
                <a:ea typeface="標楷體" pitchFamily="65" charset="-120"/>
              </a:rPr>
              <a:t>-á)</a:t>
            </a:r>
            <a:r>
              <a:rPr lang="zh-TW" altLang="zh-TW" sz="5400" dirty="0" smtClean="0">
                <a:latin typeface="標楷體" pitchFamily="65" charset="-120"/>
                <a:ea typeface="標楷體" pitchFamily="65" charset="-120"/>
              </a:rPr>
              <a:t>媠</a:t>
            </a:r>
            <a:r>
              <a:rPr lang="en-US" altLang="zh-TW" sz="5400" dirty="0" smtClean="0">
                <a:latin typeface="標楷體" pitchFamily="65" charset="-120"/>
                <a:ea typeface="標楷體" pitchFamily="65" charset="-120"/>
              </a:rPr>
              <a:t>(</a:t>
            </a:r>
            <a:r>
              <a:rPr lang="en-US" altLang="zh-TW" sz="5400" dirty="0" err="1" smtClean="0">
                <a:latin typeface="標楷體" pitchFamily="65" charset="-120"/>
                <a:ea typeface="標楷體" pitchFamily="65" charset="-120"/>
              </a:rPr>
              <a:t>súi</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a:t>
            </a:r>
            <a:endParaRPr lang="en-US" altLang="zh-TW" sz="5200" dirty="0" smtClean="0">
              <a:latin typeface="標楷體" pitchFamily="65" charset="-120"/>
              <a:ea typeface="標楷體" pitchFamily="65" charset="-120"/>
            </a:endParaRPr>
          </a:p>
        </p:txBody>
      </p:sp>
      <p:pic>
        <p:nvPicPr>
          <p:cNvPr id="1026" name="Picture 2" descr="H:\QTEC\PHOTO\in.jpg"/>
          <p:cNvPicPr>
            <a:picLocks noChangeAspect="1" noChangeArrowheads="1"/>
          </p:cNvPicPr>
          <p:nvPr/>
        </p:nvPicPr>
        <p:blipFill>
          <a:blip r:embed="rId3" cstate="print"/>
          <a:srcRect/>
          <a:stretch>
            <a:fillRect/>
          </a:stretch>
        </p:blipFill>
        <p:spPr bwMode="auto">
          <a:xfrm>
            <a:off x="1879402" y="2209800"/>
            <a:ext cx="900112" cy="685800"/>
          </a:xfrm>
          <a:prstGeom prst="rect">
            <a:avLst/>
          </a:prstGeom>
          <a:noFill/>
        </p:spPr>
      </p:pic>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715</TotalTime>
  <Words>239</Words>
  <Application>Microsoft Office PowerPoint</Application>
  <PresentationFormat>On-screen Show (4:3)</PresentationFormat>
  <Paragraphs>11</Paragraphs>
  <Slides>2</Slides>
  <Notes>2</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1_Purple Template 1 Trebuchet</vt:lpstr>
      <vt:lpstr>White with Courier font for code slides</vt:lpstr>
      <vt:lpstr> 羅馬書 10:15下   </vt:lpstr>
      <vt:lpstr>羅馬書 10:15下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156</cp:revision>
  <dcterms:created xsi:type="dcterms:W3CDTF">2015-02-07T13:24:58Z</dcterms:created>
  <dcterms:modified xsi:type="dcterms:W3CDTF">2017-05-18T21:41:35Z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