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96" r:id="rId4"/>
    <p:sldId id="297" r:id="rId5"/>
    <p:sldId id="298" r:id="rId6"/>
    <p:sldId id="299" r:id="rId7"/>
    <p:sldId id="300" r:id="rId8"/>
    <p:sldId id="301" r:id="rId9"/>
    <p:sldId id="302" r:id="rId10"/>
    <p:sldId id="303" r:id="rId11"/>
    <p:sldId id="305" r:id="rId12"/>
    <p:sldId id="304" r:id="rId13"/>
    <p:sldId id="306" r:id="rId14"/>
    <p:sldId id="30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11:29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5/27/2017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路加福音 </a:t>
            </a:r>
            <a:r>
              <a:rPr lang="en-US" altLang="zh-TW" dirty="0" smtClean="0">
                <a:effectLst/>
                <a:latin typeface="楷体" pitchFamily="49" charset="-122"/>
                <a:ea typeface="楷体" pitchFamily="49" charset="-122"/>
              </a:rPr>
              <a:t>14:25-33</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18:29-30</a:t>
            </a: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val="398888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G:\QTEC\PHOTO\boe2.jpg"/>
          <p:cNvPicPr>
            <a:picLocks noChangeAspect="1" noChangeArrowheads="1"/>
          </p:cNvPicPr>
          <p:nvPr/>
        </p:nvPicPr>
        <p:blipFill>
          <a:blip r:embed="rId3" cstate="print"/>
          <a:srcRect/>
          <a:stretch>
            <a:fillRect/>
          </a:stretch>
        </p:blipFill>
        <p:spPr bwMode="auto">
          <a:xfrm>
            <a:off x="726142" y="2971800"/>
            <a:ext cx="922152" cy="627063"/>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14:33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63888"/>
          </a:xfrm>
        </p:spPr>
        <p:txBody>
          <a:bodyPr/>
          <a:lstStyle/>
          <a:p>
            <a:pPr marL="0" indent="0">
              <a:buNone/>
            </a:pPr>
            <a:r>
              <a:rPr lang="zh-TW" altLang="en-US" sz="5400" dirty="0" smtClean="0">
                <a:latin typeface="標楷體" pitchFamily="65" charset="-120"/>
                <a:ea typeface="標楷體" pitchFamily="65" charset="-120"/>
              </a:rPr>
              <a:t>仝款，恁中間無論什麼人，若無放拺家己所有的一切， 當做我的門徒。」 </a:t>
            </a:r>
            <a:br>
              <a:rPr lang="zh-TW" altLang="en-US" sz="5400" dirty="0" smtClean="0">
                <a:latin typeface="標楷體" pitchFamily="65" charset="-120"/>
                <a:ea typeface="標楷體" pitchFamily="65" charset="-120"/>
              </a:rPr>
            </a:b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81000"/>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18:29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47801"/>
            <a:ext cx="7848600" cy="2957696"/>
          </a:xfrm>
        </p:spPr>
        <p:txBody>
          <a:bodyPr/>
          <a:lstStyle/>
          <a:p>
            <a:pPr marL="0" indent="0">
              <a:buNone/>
            </a:pPr>
            <a:r>
              <a:rPr lang="zh-TW" altLang="en-US" sz="5400" dirty="0" smtClean="0">
                <a:latin typeface="標楷體" pitchFamily="65" charset="-120"/>
                <a:ea typeface="標楷體" pitchFamily="65" charset="-120"/>
              </a:rPr>
              <a:t>耶穌</a:t>
            </a:r>
            <a:r>
              <a:rPr lang="zh-TW" altLang="en-US" sz="5400" dirty="0" smtClean="0">
                <a:latin typeface="標楷體" pitchFamily="65" charset="-120"/>
                <a:ea typeface="標楷體" pitchFamily="65" charset="-120"/>
              </a:rPr>
              <a:t>給 講：「我實在給恁講，人若為著上帝國放拺厝宅、某、兄弟、父母抑是子兒，</a:t>
            </a:r>
            <a:endParaRPr lang="en-US" altLang="zh-TW" sz="5200" dirty="0" smtClean="0">
              <a:latin typeface="標楷體" pitchFamily="65" charset="-120"/>
              <a:ea typeface="標楷體" pitchFamily="65" charset="-120"/>
            </a:endParaRPr>
          </a:p>
        </p:txBody>
      </p:sp>
      <p:pic>
        <p:nvPicPr>
          <p:cNvPr id="5" name="Picture 2" descr="G:\QTEC\PHOTO\in.jpg"/>
          <p:cNvPicPr>
            <a:picLocks noChangeAspect="1" noChangeArrowheads="1"/>
          </p:cNvPicPr>
          <p:nvPr/>
        </p:nvPicPr>
        <p:blipFill>
          <a:blip r:embed="rId3" cstate="print"/>
          <a:srcRect/>
          <a:stretch>
            <a:fillRect/>
          </a:stretch>
        </p:blipFill>
        <p:spPr bwMode="auto">
          <a:xfrm>
            <a:off x="2971800" y="1447801"/>
            <a:ext cx="762000" cy="761999"/>
          </a:xfrm>
          <a:prstGeom prst="rect">
            <a:avLst/>
          </a:prstGeom>
          <a:noFill/>
        </p:spPr>
      </p:pic>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18:30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15991"/>
          </a:xfrm>
        </p:spPr>
        <p:txBody>
          <a:bodyPr/>
          <a:lstStyle/>
          <a:p>
            <a:pPr marL="0" indent="0">
              <a:buNone/>
            </a:pPr>
            <a:r>
              <a:rPr lang="zh-TW" altLang="en-US" sz="5400" dirty="0" smtClean="0">
                <a:latin typeface="標楷體" pitchFamily="65" charset="-120"/>
                <a:ea typeface="標楷體" pitchFamily="65" charset="-120"/>
              </a:rPr>
              <a:t>佇今世一定會得著閣較多，佇來世得著永遠的活命。」 </a:t>
            </a:r>
            <a:br>
              <a:rPr lang="zh-TW" altLang="en-US" sz="5400" dirty="0" smtClean="0">
                <a:latin typeface="標楷體" pitchFamily="65" charset="-120"/>
                <a:ea typeface="標楷體" pitchFamily="65" charset="-120"/>
              </a:rPr>
            </a:b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PHOTO\in.jpg"/>
          <p:cNvPicPr>
            <a:picLocks noChangeAspect="1" noChangeArrowheads="1"/>
          </p:cNvPicPr>
          <p:nvPr/>
        </p:nvPicPr>
        <p:blipFill>
          <a:blip r:embed="rId3" cstate="print"/>
          <a:srcRect/>
          <a:stretch>
            <a:fillRect/>
          </a:stretch>
        </p:blipFill>
        <p:spPr bwMode="auto">
          <a:xfrm>
            <a:off x="4772025" y="2209800"/>
            <a:ext cx="866775" cy="6604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一大陣人及耶穌做陣行路，耶穌越過來給 講，</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PHOTO\boe2.jpg"/>
          <p:cNvPicPr>
            <a:picLocks noChangeAspect="1" noChangeArrowheads="1"/>
          </p:cNvPicPr>
          <p:nvPr/>
        </p:nvPicPr>
        <p:blipFill>
          <a:blip r:embed="rId3" cstate="print"/>
          <a:srcRect/>
          <a:stretch>
            <a:fillRect/>
          </a:stretch>
        </p:blipFill>
        <p:spPr bwMode="auto">
          <a:xfrm>
            <a:off x="838200" y="3733800"/>
            <a:ext cx="901140" cy="61277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14:26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「隨我的人若疼家己的父母、某子、兄弟、姊妹，甚至家己的性命贏過疼我， 當做我的門徒。</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14:27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524000"/>
            <a:ext cx="7848600" cy="2243691"/>
          </a:xfrm>
        </p:spPr>
        <p:txBody>
          <a:bodyPr/>
          <a:lstStyle/>
          <a:p>
            <a:pPr marL="0" indent="0">
              <a:buNone/>
            </a:pPr>
            <a:r>
              <a:rPr lang="zh-TW" altLang="en-US" sz="5400" dirty="0" smtClean="0">
                <a:latin typeface="標楷體" pitchFamily="65" charset="-120"/>
                <a:ea typeface="標楷體" pitchFamily="65" charset="-120"/>
              </a:rPr>
              <a:t>無</a:t>
            </a:r>
            <a:r>
              <a:rPr lang="zh-TW" altLang="en-US" sz="5400" dirty="0" smtClean="0">
                <a:latin typeface="標楷體" pitchFamily="65" charset="-120"/>
                <a:ea typeface="標楷體" pitchFamily="65" charset="-120"/>
              </a:rPr>
              <a:t>夯</a:t>
            </a:r>
            <a:r>
              <a:rPr lang="en-US" altLang="zh-TW" sz="5400" dirty="0" smtClean="0">
                <a:latin typeface="標楷體" pitchFamily="65" charset="-120"/>
                <a:ea typeface="標楷體" pitchFamily="65" charset="-120"/>
              </a:rPr>
              <a:t>(</a:t>
            </a:r>
            <a:r>
              <a:rPr lang="en-US" altLang="zh-TW" sz="5400" dirty="0" err="1" smtClean="0">
                <a:latin typeface="標楷體" pitchFamily="65" charset="-120"/>
                <a:ea typeface="標楷體" pitchFamily="65" charset="-120"/>
              </a:rPr>
              <a:t>gia</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家</a:t>
            </a:r>
            <a:r>
              <a:rPr lang="zh-TW" altLang="en-US" sz="5400" dirty="0" smtClean="0">
                <a:latin typeface="標楷體" pitchFamily="65" charset="-120"/>
                <a:ea typeface="標楷體" pitchFamily="65" charset="-120"/>
              </a:rPr>
              <a:t>己的十字架</a:t>
            </a:r>
            <a:r>
              <a:rPr lang="zh-TW" altLang="en-US" sz="5400" dirty="0" smtClean="0">
                <a:latin typeface="標楷體" pitchFamily="65" charset="-120"/>
                <a:ea typeface="標楷體" pitchFamily="65" charset="-120"/>
              </a:rPr>
              <a:t>來隨</a:t>
            </a:r>
            <a:r>
              <a:rPr lang="zh-TW" altLang="en-US" sz="5400" dirty="0" smtClean="0">
                <a:latin typeface="標楷體" pitchFamily="65" charset="-120"/>
                <a:ea typeface="標楷體" pitchFamily="65" charset="-120"/>
              </a:rPr>
              <a:t>我的 </a:t>
            </a:r>
            <a:r>
              <a:rPr lang="zh-TW" altLang="en-US" sz="5400" dirty="0" smtClean="0">
                <a:latin typeface="標楷體" pitchFamily="65" charset="-120"/>
                <a:ea typeface="標楷體" pitchFamily="65" charset="-120"/>
              </a:rPr>
              <a:t>當做</a:t>
            </a:r>
            <a:r>
              <a:rPr lang="zh-TW" altLang="en-US" sz="5400" dirty="0" smtClean="0">
                <a:latin typeface="標楷體" pitchFamily="65" charset="-120"/>
                <a:ea typeface="標楷體" pitchFamily="65" charset="-120"/>
              </a:rPr>
              <a:t>我的門徒。</a:t>
            </a:r>
            <a:endParaRPr lang="en-US" altLang="zh-TW" sz="5200" dirty="0" smtClean="0">
              <a:latin typeface="標楷體" pitchFamily="65" charset="-120"/>
              <a:ea typeface="標楷體" pitchFamily="65" charset="-120"/>
            </a:endParaRPr>
          </a:p>
        </p:txBody>
      </p:sp>
      <p:pic>
        <p:nvPicPr>
          <p:cNvPr id="5" name="Picture 2" descr="G:\QTEC\PHOTO\boe2.jpg"/>
          <p:cNvPicPr>
            <a:picLocks noChangeAspect="1" noChangeArrowheads="1"/>
          </p:cNvPicPr>
          <p:nvPr/>
        </p:nvPicPr>
        <p:blipFill>
          <a:blip r:embed="rId3" cstate="print"/>
          <a:srcRect/>
          <a:stretch>
            <a:fillRect/>
          </a:stretch>
        </p:blipFill>
        <p:spPr bwMode="auto">
          <a:xfrm>
            <a:off x="3810000" y="2324376"/>
            <a:ext cx="685800" cy="642938"/>
          </a:xfrm>
          <a:prstGeom prst="rect">
            <a:avLst/>
          </a:prstGeom>
          <a:noFill/>
        </p:spPr>
      </p:pic>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14:28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恁中間有人想欲起一個塔，豈無代先坐落來估計看有夠錢通完成工程抑無？</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7276"/>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14:29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371600"/>
            <a:ext cx="7848600" cy="2286000"/>
          </a:xfrm>
        </p:spPr>
        <p:txBody>
          <a:bodyPr/>
          <a:lstStyle/>
          <a:p>
            <a:pPr marL="0" indent="0">
              <a:buNone/>
            </a:pPr>
            <a:r>
              <a:rPr lang="zh-TW" altLang="en-US" sz="5400" dirty="0" smtClean="0">
                <a:latin typeface="標楷體" pitchFamily="65" charset="-120"/>
                <a:ea typeface="標楷體" pitchFamily="65" charset="-120"/>
              </a:rPr>
              <a:t>若無按呢做，伊拍地基了後煞 當完成工程，所有看著的人會給伊恥笑，</a:t>
            </a:r>
            <a:endParaRPr lang="en-US" altLang="zh-TW" sz="5200" dirty="0" smtClean="0">
              <a:latin typeface="標楷體" pitchFamily="65" charset="-120"/>
              <a:ea typeface="標楷體" pitchFamily="65" charset="-120"/>
            </a:endParaRPr>
          </a:p>
        </p:txBody>
      </p:sp>
      <p:pic>
        <p:nvPicPr>
          <p:cNvPr id="5" name="Picture 2" descr="G:\QTEC\PHOTO\boe2.jpg"/>
          <p:cNvPicPr>
            <a:picLocks noChangeAspect="1" noChangeArrowheads="1"/>
          </p:cNvPicPr>
          <p:nvPr/>
        </p:nvPicPr>
        <p:blipFill>
          <a:blip r:embed="rId3" cstate="print"/>
          <a:srcRect/>
          <a:stretch>
            <a:fillRect/>
          </a:stretch>
        </p:blipFill>
        <p:spPr bwMode="auto">
          <a:xfrm>
            <a:off x="2286000" y="2170112"/>
            <a:ext cx="762000" cy="688975"/>
          </a:xfrm>
          <a:prstGeom prst="rect">
            <a:avLst/>
          </a:prstGeom>
          <a:noFill/>
        </p:spPr>
      </p:pic>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QTEC\PHOTO\boe2.jpg"/>
          <p:cNvPicPr>
            <a:picLocks noChangeAspect="1" noChangeArrowheads="1"/>
          </p:cNvPicPr>
          <p:nvPr/>
        </p:nvPicPr>
        <p:blipFill>
          <a:blip r:embed="rId3" cstate="print"/>
          <a:srcRect/>
          <a:stretch>
            <a:fillRect/>
          </a:stretch>
        </p:blipFill>
        <p:spPr bwMode="auto">
          <a:xfrm>
            <a:off x="1447800" y="2209800"/>
            <a:ext cx="945497" cy="6429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14:30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講：</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此個人有開始起，煞 當完成！</a:t>
            </a:r>
            <a:r>
              <a:rPr lang="en-US" altLang="zh-TW"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G:\QTEC\PHOTO\boe2.jpg"/>
          <p:cNvPicPr>
            <a:picLocks noChangeAspect="1" noChangeArrowheads="1"/>
          </p:cNvPicPr>
          <p:nvPr/>
        </p:nvPicPr>
        <p:blipFill>
          <a:blip r:embed="rId3" cstate="print"/>
          <a:srcRect/>
          <a:stretch>
            <a:fillRect/>
          </a:stretch>
        </p:blipFill>
        <p:spPr bwMode="auto">
          <a:xfrm>
            <a:off x="3581400" y="4495800"/>
            <a:ext cx="854449" cy="581025"/>
          </a:xfrm>
          <a:prstGeom prst="rect">
            <a:avLst/>
          </a:prstGeom>
          <a:noFill/>
        </p:spPr>
      </p:pic>
      <p:pic>
        <p:nvPicPr>
          <p:cNvPr id="6146" name="Picture 2" descr="G:\QTEC\PHOTO\boe2.jpg"/>
          <p:cNvPicPr>
            <a:picLocks noChangeAspect="1" noChangeArrowheads="1"/>
          </p:cNvPicPr>
          <p:nvPr/>
        </p:nvPicPr>
        <p:blipFill>
          <a:blip r:embed="rId3" cstate="print"/>
          <a:srcRect/>
          <a:stretch>
            <a:fillRect/>
          </a:stretch>
        </p:blipFill>
        <p:spPr bwMode="auto">
          <a:xfrm>
            <a:off x="6917951" y="2209800"/>
            <a:ext cx="854449" cy="58102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14:31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抑是，有一個國王欲去及別個國王交戰，伊豈 先坐落來，想看伊會當用一萬的兵抵抗有兩萬的兵的國王抑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G:\QTEC\PHOTO\boe2.jpg"/>
          <p:cNvPicPr>
            <a:picLocks noChangeAspect="1" noChangeArrowheads="1"/>
          </p:cNvPicPr>
          <p:nvPr/>
        </p:nvPicPr>
        <p:blipFill>
          <a:blip r:embed="rId3" cstate="print"/>
          <a:srcRect/>
          <a:stretch>
            <a:fillRect/>
          </a:stretch>
        </p:blipFill>
        <p:spPr bwMode="auto">
          <a:xfrm>
            <a:off x="2819400" y="1447800"/>
            <a:ext cx="945497" cy="6429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14:32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若知影 ，伊會趁彼個國王猶佇遠遠的時，差使者去及伊講和。</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773</TotalTime>
  <Words>1549</Words>
  <Application>Microsoft Office PowerPoint</Application>
  <PresentationFormat>On-screen Show (4:3)</PresentationFormat>
  <Paragraphs>71</Paragraphs>
  <Slides>12</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標楷體</vt:lpstr>
      <vt:lpstr>楷体</vt:lpstr>
      <vt:lpstr>Arial</vt:lpstr>
      <vt:lpstr>Calibri</vt:lpstr>
      <vt:lpstr>Courier New</vt:lpstr>
      <vt:lpstr>Trebuchet MS</vt:lpstr>
      <vt:lpstr>Wingdings</vt:lpstr>
      <vt:lpstr>1_Purple Template 1 Trebuchet</vt:lpstr>
      <vt:lpstr>White with Courier font for code slides</vt:lpstr>
      <vt:lpstr> 路加福音 14:25-33          18:29-30  </vt:lpstr>
      <vt:lpstr>路加福音 14:25</vt:lpstr>
      <vt:lpstr>路加福音 14:26</vt:lpstr>
      <vt:lpstr>路加福音 14:27</vt:lpstr>
      <vt:lpstr>路加福音 14:28</vt:lpstr>
      <vt:lpstr>路加福音 14:29</vt:lpstr>
      <vt:lpstr>路加福音 14:30</vt:lpstr>
      <vt:lpstr>路加福音 14:31</vt:lpstr>
      <vt:lpstr>路加福音 14:32</vt:lpstr>
      <vt:lpstr>路加福音 14:33</vt:lpstr>
      <vt:lpstr>路加福音 18:29</vt:lpstr>
      <vt:lpstr>路加福音 18:30</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160</cp:revision>
  <dcterms:created xsi:type="dcterms:W3CDTF">2015-02-07T13:24:58Z</dcterms:created>
  <dcterms:modified xsi:type="dcterms:W3CDTF">2017-05-28T03:36:54Z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