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297" r:id="rId5"/>
    <p:sldId id="298" r:id="rId6"/>
    <p:sldId id="299" r:id="rId7"/>
    <p:sldId id="300" r:id="rId8"/>
    <p:sldId id="301" r:id="rId9"/>
    <p:sldId id="302" r:id="rId10"/>
    <p:sldId id="303" r:id="rId11"/>
    <p:sldId id="30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6/1/2017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6:9-13</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約翰福音   </a:t>
            </a:r>
            <a:r>
              <a:rPr lang="en-US" altLang="zh-TW" dirty="0" smtClean="0">
                <a:effectLst/>
                <a:latin typeface="楷体" pitchFamily="49" charset="-122"/>
                <a:ea typeface="楷体" pitchFamily="49" charset="-122"/>
              </a:rPr>
              <a:t>15:7</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以弗所書   </a:t>
            </a:r>
            <a:r>
              <a:rPr lang="en-US" altLang="zh-TW" dirty="0" smtClean="0">
                <a:effectLst/>
                <a:latin typeface="楷体" pitchFamily="49" charset="-122"/>
                <a:ea typeface="楷体" pitchFamily="49" charset="-122"/>
              </a:rPr>
              <a:t>6:18</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約翰壹書   </a:t>
            </a:r>
            <a:r>
              <a:rPr lang="en-US" altLang="zh-TW" dirty="0" smtClean="0">
                <a:effectLst/>
                <a:latin typeface="楷体" pitchFamily="49" charset="-122"/>
                <a:ea typeface="楷体" pitchFamily="49" charset="-122"/>
              </a:rPr>
              <a:t>5:14</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a:t>
            </a:r>
            <a:r>
              <a:rPr lang="zh-TW" altLang="en-US" sz="5400" dirty="0" smtClean="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1066800" y="1413909"/>
            <a:ext cx="7848600" cy="2243691"/>
          </a:xfrm>
        </p:spPr>
        <p:txBody>
          <a:bodyPr/>
          <a:lstStyle/>
          <a:p>
            <a:pPr marL="0" indent="0">
              <a:buNone/>
            </a:pPr>
            <a:r>
              <a:rPr lang="zh-TW" altLang="en-US" sz="5400" dirty="0" smtClean="0">
                <a:latin typeface="標楷體" pitchFamily="65" charset="-120"/>
                <a:ea typeface="標楷體" pitchFamily="65" charset="-120"/>
              </a:rPr>
              <a:t>所以，恁著按呢祈禱：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阮的天父：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願你的聖名受尊崇。</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a:t>
            </a:r>
            <a:r>
              <a:rPr lang="zh-TW" altLang="en-US" sz="5400" dirty="0" smtClean="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1219200" y="1413909"/>
            <a:ext cx="7848600" cy="2243691"/>
          </a:xfrm>
        </p:spPr>
        <p:txBody>
          <a:bodyPr/>
          <a:lstStyle/>
          <a:p>
            <a:pPr marL="0" indent="0">
              <a:buNone/>
            </a:pPr>
            <a:r>
              <a:rPr lang="zh-TW" altLang="en-US" sz="5400" dirty="0" smtClean="0">
                <a:latin typeface="標楷體" pitchFamily="65" charset="-120"/>
                <a:ea typeface="標楷體" pitchFamily="65" charset="-120"/>
              </a:rPr>
              <a:t>願你施行主權；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願你的旨意實現，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佇地上親像佇天頂。</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a:t>
            </a:r>
            <a:r>
              <a:rPr lang="zh-TW" altLang="en-US" sz="5400" dirty="0" smtClean="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求你今仔日賜阮需要的食物。</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a:t>
            </a:r>
            <a:r>
              <a:rPr lang="zh-TW" altLang="en-US" sz="5400" dirty="0" smtClean="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求你赦免阮的辜負， </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親像阮嘛有赦免辜負阮的人。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a:t>
            </a:r>
            <a:r>
              <a:rPr lang="zh-TW" altLang="en-US" sz="5400" dirty="0" smtClean="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6:13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求你呣通互阮陷落擔當起的試探，</a:t>
            </a:r>
            <a:br>
              <a:rPr lang="zh-TW" altLang="en-US" sz="5400" dirty="0" smtClean="0">
                <a:latin typeface="標楷體" pitchFamily="65" charset="-120"/>
                <a:ea typeface="標楷體" pitchFamily="65" charset="-120"/>
              </a:rPr>
            </a:br>
            <a:r>
              <a:rPr lang="zh-TW" altLang="en-US" sz="5400" dirty="0" smtClean="0">
                <a:latin typeface="標楷體" pitchFamily="65" charset="-120"/>
                <a:ea typeface="標楷體" pitchFamily="65" charset="-120"/>
              </a:rPr>
              <a:t>救阮脫離彼個邪惡者。</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約翰福音 </a:t>
            </a:r>
            <a:r>
              <a:rPr lang="en-US" altLang="zh-TW" sz="5400" dirty="0" smtClean="0">
                <a:effectLst/>
                <a:latin typeface="楷体" pitchFamily="49" charset="-122"/>
                <a:ea typeface="楷体" pitchFamily="49" charset="-122"/>
              </a:rPr>
              <a:t>15:7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恁若及我結連，我的話佇恁內面，恁無論愛什麼，求就互恁實現。</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以弗所書</a:t>
            </a:r>
            <a:r>
              <a:rPr lang="zh-TW" altLang="en-US" sz="5400" dirty="0">
                <a:effectLst/>
                <a:latin typeface="楷体" pitchFamily="49" charset="-122"/>
                <a:ea typeface="楷体" pitchFamily="49" charset="-122"/>
              </a:rPr>
              <a:t> </a:t>
            </a:r>
            <a:r>
              <a:rPr lang="en-US" altLang="zh-TW" sz="5400" dirty="0" smtClean="0">
                <a:effectLst/>
                <a:latin typeface="楷体" pitchFamily="49" charset="-122"/>
                <a:ea typeface="楷体" pitchFamily="49" charset="-122"/>
              </a:rPr>
              <a:t>6:18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著靠聖神全心祈禱，常常祈求。著不時警醒，時常為著所有的信徒祈禱；</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約翰壹</a:t>
            </a:r>
            <a:r>
              <a:rPr lang="zh-TW" altLang="en-US" sz="5400" dirty="0" smtClean="0">
                <a:effectLst/>
                <a:latin typeface="楷体" pitchFamily="49" charset="-122"/>
                <a:ea typeface="楷体" pitchFamily="49" charset="-122"/>
              </a:rPr>
              <a:t>書 </a:t>
            </a:r>
            <a:r>
              <a:rPr lang="en-US" altLang="zh-TW" sz="5400" dirty="0">
                <a:effectLst/>
                <a:latin typeface="楷体" pitchFamily="49" charset="-122"/>
                <a:ea typeface="楷体" pitchFamily="49" charset="-122"/>
              </a:rPr>
              <a:t>5:14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咱佇上帝面前勇敢無驚，因為咱若照伊的旨意祈求，伊會給咱聽。</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727</TotalTime>
  <Words>1108</Words>
  <Application>Microsoft Office PowerPoint</Application>
  <PresentationFormat>On-screen Show (4:3)</PresentationFormat>
  <Paragraphs>53</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馬太福音 6:9-13 約翰福音   15:7 以弗所書   6:18 約翰壹書   5:14   </vt:lpstr>
      <vt:lpstr>馬太福音 6:9</vt:lpstr>
      <vt:lpstr>馬太福音 6:10</vt:lpstr>
      <vt:lpstr>馬太福音 6:11</vt:lpstr>
      <vt:lpstr>馬太福音 6:12</vt:lpstr>
      <vt:lpstr>馬太福音 6:13</vt:lpstr>
      <vt:lpstr>約翰福音 15:7</vt:lpstr>
      <vt:lpstr>以弗所書 6:18</vt:lpstr>
      <vt:lpstr>約翰壹書 5:14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160</cp:revision>
  <dcterms:created xsi:type="dcterms:W3CDTF">2015-02-07T13:24:58Z</dcterms:created>
  <dcterms:modified xsi:type="dcterms:W3CDTF">2017-06-02T01:21:05Z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