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6"/>
  </p:notesMasterIdLst>
  <p:sldIdLst>
    <p:sldId id="296" r:id="rId4"/>
    <p:sldId id="297" r:id="rId5"/>
    <p:sldId id="298" r:id="rId6"/>
    <p:sldId id="299" r:id="rId7"/>
    <p:sldId id="300" r:id="rId8"/>
    <p:sldId id="301" r:id="rId9"/>
    <p:sldId id="302" r:id="rId10"/>
    <p:sldId id="303" r:id="rId11"/>
    <p:sldId id="304" r:id="rId12"/>
    <p:sldId id="305" r:id="rId13"/>
    <p:sldId id="306" r:id="rId14"/>
    <p:sldId id="30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84" y="-6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6/8/2017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6/8/2017 9:07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639858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6/8/2017 9:31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6/8/2017 9:34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6/8/2017 9:35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6/8/2017 9:22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6/8/2017 9:23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6/8/2017 9:25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6/8/2017 9:26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6/8/2017 9:28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6/8/2017 9:29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6/8/2017 9:30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6/8/2017 9:30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371600"/>
            <a:ext cx="8229600" cy="4114800"/>
          </a:xfrm>
        </p:spPr>
        <p:txBody>
          <a:bodyPr/>
          <a:lstStyle/>
          <a:p>
            <a:pPr algn="ctr">
              <a:lnSpc>
                <a:spcPct val="100000"/>
              </a:lnSpc>
            </a:pP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zh-TW" altLang="en-US" dirty="0" smtClean="0">
                <a:effectLst/>
                <a:latin typeface="楷体" pitchFamily="49" charset="-122"/>
                <a:ea typeface="楷体" pitchFamily="49" charset="-122"/>
              </a:rPr>
              <a:t>使徒行傳 </a:t>
            </a:r>
            <a:r>
              <a:rPr lang="en-US" altLang="zh-TW" dirty="0" smtClean="0">
                <a:effectLst/>
                <a:latin typeface="楷体" pitchFamily="49" charset="-122"/>
                <a:ea typeface="楷体" pitchFamily="49" charset="-122"/>
              </a:rPr>
              <a:t>11:19-26</a:t>
            </a: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t>
            </a:r>
            <a:r>
              <a:rPr lang="en-US" altLang="zh-TW" dirty="0" smtClean="0">
                <a:effectLst/>
                <a:latin typeface="楷体" pitchFamily="49" charset="-122"/>
                <a:ea typeface="楷体" pitchFamily="49" charset="-122"/>
              </a:rPr>
              <a:t>13:1-3</a:t>
            </a:r>
            <a:r>
              <a:rPr lang="en-US" altLang="zh-TW" sz="2800" dirty="0" smtClean="0">
                <a:effectLst/>
                <a:latin typeface="楷体" pitchFamily="49" charset="-122"/>
                <a:ea typeface="楷体" pitchFamily="49" charset="-122"/>
              </a:rPr>
              <a:t/>
            </a:r>
            <a:br>
              <a:rPr lang="en-US" altLang="zh-TW" sz="2800"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endParaRPr lang="en-US" altLang="zh-TW" dirty="0">
              <a:effectLst/>
              <a:latin typeface="楷体" pitchFamily="49" charset="-122"/>
              <a:ea typeface="楷体" pitchFamily="49" charset="-122"/>
            </a:endParaRPr>
          </a:p>
        </p:txBody>
      </p:sp>
    </p:spTree>
    <p:extLst>
      <p:ext uri="{BB962C8B-B14F-4D97-AF65-F5344CB8AC3E}">
        <p14:creationId xmlns:p14="http://schemas.microsoft.com/office/powerpoint/2010/main" xmlns="" val="39888813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使徒行傳 </a:t>
            </a:r>
            <a:r>
              <a:rPr lang="en-US" altLang="zh-TW" sz="5400" dirty="0" smtClean="0">
                <a:effectLst/>
                <a:latin typeface="楷体" pitchFamily="49" charset="-122"/>
                <a:ea typeface="楷体" pitchFamily="49" charset="-122"/>
              </a:rPr>
              <a:t>13:1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295400"/>
            <a:ext cx="7848600" cy="5786199"/>
          </a:xfrm>
        </p:spPr>
        <p:txBody>
          <a:bodyPr/>
          <a:lstStyle/>
          <a:p>
            <a:pPr marL="0" indent="0">
              <a:buNone/>
            </a:pPr>
            <a:r>
              <a:rPr lang="en-US" altLang="zh-TW" sz="4000" dirty="0" smtClean="0">
                <a:latin typeface="標楷體" pitchFamily="65" charset="-120"/>
                <a:ea typeface="標楷體" pitchFamily="65" charset="-120"/>
              </a:rPr>
              <a:t>(</a:t>
            </a:r>
            <a:r>
              <a:rPr lang="zh-TW" altLang="en-US" sz="4000" dirty="0" smtClean="0">
                <a:latin typeface="標楷體" pitchFamily="65" charset="-120"/>
                <a:ea typeface="標楷體" pitchFamily="65" charset="-120"/>
              </a:rPr>
              <a:t>華</a:t>
            </a:r>
            <a:r>
              <a:rPr lang="en-US" altLang="zh-TW" sz="4000" dirty="0" smtClean="0">
                <a:latin typeface="標楷體" pitchFamily="65" charset="-120"/>
                <a:ea typeface="標楷體" pitchFamily="65" charset="-120"/>
              </a:rPr>
              <a:t>)</a:t>
            </a:r>
            <a:r>
              <a:rPr lang="zh-TW" altLang="en-US" sz="4000" u="sng" dirty="0" smtClean="0">
                <a:latin typeface="標楷體" pitchFamily="65" charset="-120"/>
                <a:ea typeface="標楷體" pitchFamily="65" charset="-120"/>
              </a:rPr>
              <a:t>安提阿</a:t>
            </a:r>
            <a:r>
              <a:rPr lang="zh-TW" altLang="en-US" sz="4000" dirty="0" smtClean="0">
                <a:latin typeface="標楷體" pitchFamily="65" charset="-120"/>
                <a:ea typeface="標楷體" pitchFamily="65" charset="-120"/>
              </a:rPr>
              <a:t>教會中，有幾位先知和教師，就是</a:t>
            </a:r>
            <a:r>
              <a:rPr lang="zh-TW" altLang="en-US" sz="4000" u="sng" dirty="0" smtClean="0">
                <a:latin typeface="標楷體" pitchFamily="65" charset="-120"/>
                <a:ea typeface="標楷體" pitchFamily="65" charset="-120"/>
              </a:rPr>
              <a:t>巴拿巴</a:t>
            </a:r>
            <a:r>
              <a:rPr lang="zh-TW" altLang="en-US" sz="4000" dirty="0" smtClean="0">
                <a:latin typeface="標楷體" pitchFamily="65" charset="-120"/>
                <a:ea typeface="標楷體" pitchFamily="65" charset="-120"/>
              </a:rPr>
              <a:t>、名叫</a:t>
            </a:r>
            <a:r>
              <a:rPr lang="zh-TW" altLang="en-US" sz="4000" u="sng" dirty="0" smtClean="0">
                <a:latin typeface="標楷體" pitchFamily="65" charset="-120"/>
                <a:ea typeface="標楷體" pitchFamily="65" charset="-120"/>
              </a:rPr>
              <a:t>尼結</a:t>
            </a:r>
            <a:r>
              <a:rPr lang="zh-TW" altLang="en-US" sz="4000" dirty="0" smtClean="0">
                <a:latin typeface="標楷體" pitchFamily="65" charset="-120"/>
                <a:ea typeface="標楷體" pitchFamily="65" charset="-120"/>
              </a:rPr>
              <a:t>的</a:t>
            </a:r>
            <a:r>
              <a:rPr lang="zh-TW" altLang="en-US" sz="4000" u="sng" dirty="0" smtClean="0">
                <a:latin typeface="標楷體" pitchFamily="65" charset="-120"/>
                <a:ea typeface="標楷體" pitchFamily="65" charset="-120"/>
              </a:rPr>
              <a:t>西面</a:t>
            </a:r>
            <a:r>
              <a:rPr lang="zh-TW" altLang="en-US" sz="4000" dirty="0" smtClean="0">
                <a:latin typeface="標楷體" pitchFamily="65" charset="-120"/>
                <a:ea typeface="標楷體" pitchFamily="65" charset="-120"/>
              </a:rPr>
              <a:t>、</a:t>
            </a:r>
            <a:r>
              <a:rPr lang="zh-TW" altLang="en-US" sz="4000" u="sng" dirty="0" smtClean="0">
                <a:latin typeface="標楷體" pitchFamily="65" charset="-120"/>
                <a:ea typeface="標楷體" pitchFamily="65" charset="-120"/>
              </a:rPr>
              <a:t>古利奈</a:t>
            </a:r>
            <a:r>
              <a:rPr lang="zh-TW" altLang="en-US" sz="4000" dirty="0" smtClean="0">
                <a:latin typeface="標楷體" pitchFamily="65" charset="-120"/>
                <a:ea typeface="標楷體" pitchFamily="65" charset="-120"/>
              </a:rPr>
              <a:t>人</a:t>
            </a:r>
            <a:r>
              <a:rPr lang="zh-TW" altLang="en-US" sz="4000" u="sng" dirty="0" smtClean="0">
                <a:latin typeface="標楷體" pitchFamily="65" charset="-120"/>
                <a:ea typeface="標楷體" pitchFamily="65" charset="-120"/>
              </a:rPr>
              <a:t>路求</a:t>
            </a:r>
            <a:r>
              <a:rPr lang="zh-TW" altLang="en-US" sz="4000" dirty="0" smtClean="0">
                <a:latin typeface="標楷體" pitchFamily="65" charset="-120"/>
                <a:ea typeface="標楷體" pitchFamily="65" charset="-120"/>
              </a:rPr>
              <a:t>、與分封王</a:t>
            </a:r>
            <a:r>
              <a:rPr lang="zh-TW" altLang="en-US" sz="4000" u="sng" dirty="0" smtClean="0">
                <a:latin typeface="標楷體" pitchFamily="65" charset="-120"/>
                <a:ea typeface="標楷體" pitchFamily="65" charset="-120"/>
              </a:rPr>
              <a:t>希</a:t>
            </a:r>
            <a:r>
              <a:rPr lang="zh-TW" altLang="en-US" sz="4000" dirty="0" smtClean="0">
                <a:latin typeface="標楷體" pitchFamily="65" charset="-120"/>
                <a:ea typeface="標楷體" pitchFamily="65" charset="-120"/>
              </a:rPr>
              <a:t>律一同長大的</a:t>
            </a:r>
            <a:r>
              <a:rPr lang="zh-TW" altLang="en-US" sz="4000" u="sng" dirty="0" smtClean="0">
                <a:latin typeface="標楷體" pitchFamily="65" charset="-120"/>
                <a:ea typeface="標楷體" pitchFamily="65" charset="-120"/>
              </a:rPr>
              <a:t>馬念</a:t>
            </a:r>
            <a:r>
              <a:rPr lang="zh-TW" altLang="en-US" sz="4000" dirty="0" smtClean="0">
                <a:latin typeface="標楷體" pitchFamily="65" charset="-120"/>
                <a:ea typeface="標楷體" pitchFamily="65" charset="-120"/>
              </a:rPr>
              <a:t>，和</a:t>
            </a:r>
            <a:r>
              <a:rPr lang="zh-TW" altLang="en-US" sz="4000" u="sng" dirty="0" smtClean="0">
                <a:latin typeface="標楷體" pitchFamily="65" charset="-120"/>
                <a:ea typeface="標楷體" pitchFamily="65" charset="-120"/>
              </a:rPr>
              <a:t>掃羅</a:t>
            </a:r>
            <a:r>
              <a:rPr lang="zh-TW" altLang="en-US" sz="4000" dirty="0" smtClean="0">
                <a:latin typeface="標楷體" pitchFamily="65" charset="-120"/>
                <a:ea typeface="標楷體" pitchFamily="65" charset="-120"/>
              </a:rPr>
              <a:t>。</a:t>
            </a:r>
            <a:endParaRPr lang="en-US" altLang="zh-TW" sz="4000" dirty="0" smtClean="0">
              <a:latin typeface="標楷體" pitchFamily="65" charset="-120"/>
              <a:ea typeface="標楷體" pitchFamily="65" charset="-120"/>
            </a:endParaRPr>
          </a:p>
          <a:p>
            <a:pPr marL="0" indent="0">
              <a:buNone/>
            </a:pPr>
            <a:r>
              <a:rPr lang="en-US" altLang="zh-TW" sz="4000" dirty="0" smtClean="0">
                <a:solidFill>
                  <a:srgbClr val="FFFF00"/>
                </a:solidFill>
                <a:latin typeface="標楷體" pitchFamily="65" charset="-120"/>
                <a:ea typeface="標楷體" pitchFamily="65" charset="-120"/>
              </a:rPr>
              <a:t>(</a:t>
            </a:r>
            <a:r>
              <a:rPr lang="zh-TW" altLang="en-US" sz="4000" dirty="0" smtClean="0">
                <a:solidFill>
                  <a:srgbClr val="FFFF00"/>
                </a:solidFill>
                <a:latin typeface="標楷體" pitchFamily="65" charset="-120"/>
                <a:ea typeface="標楷體" pitchFamily="65" charset="-120"/>
              </a:rPr>
              <a:t>台</a:t>
            </a:r>
            <a:r>
              <a:rPr lang="en-US" altLang="zh-TW" sz="4000" dirty="0" smtClean="0">
                <a:solidFill>
                  <a:srgbClr val="FFFF00"/>
                </a:solidFill>
                <a:latin typeface="標楷體" pitchFamily="65" charset="-120"/>
                <a:ea typeface="標楷體" pitchFamily="65" charset="-120"/>
              </a:rPr>
              <a:t>)</a:t>
            </a:r>
            <a:r>
              <a:rPr lang="zh-TW" altLang="en-US" sz="4000" u="sng" dirty="0" smtClean="0">
                <a:solidFill>
                  <a:srgbClr val="FFFF00"/>
                </a:solidFill>
                <a:latin typeface="標楷體" pitchFamily="65" charset="-120"/>
                <a:ea typeface="標楷體" pitchFamily="65" charset="-120"/>
              </a:rPr>
              <a:t>安提阿</a:t>
            </a:r>
            <a:r>
              <a:rPr lang="zh-TW" altLang="en-US" sz="4000" dirty="0" smtClean="0">
                <a:solidFill>
                  <a:srgbClr val="FFFF00"/>
                </a:solidFill>
                <a:latin typeface="標楷體" pitchFamily="65" charset="-120"/>
                <a:ea typeface="標楷體" pitchFamily="65" charset="-120"/>
              </a:rPr>
              <a:t>的教會有幾若個先知及教師，就是</a:t>
            </a:r>
            <a:r>
              <a:rPr lang="zh-TW" altLang="en-US" sz="4000" u="sng" dirty="0" smtClean="0">
                <a:solidFill>
                  <a:srgbClr val="FFFF00"/>
                </a:solidFill>
                <a:latin typeface="標楷體" pitchFamily="65" charset="-120"/>
                <a:ea typeface="標楷體" pitchFamily="65" charset="-120"/>
              </a:rPr>
              <a:t>巴拿巴</a:t>
            </a:r>
            <a:r>
              <a:rPr lang="zh-TW" altLang="en-US" sz="4000" dirty="0" smtClean="0">
                <a:solidFill>
                  <a:srgbClr val="FFFF00"/>
                </a:solidFill>
                <a:latin typeface="標楷體" pitchFamily="65" charset="-120"/>
                <a:ea typeface="標楷體" pitchFamily="65" charset="-120"/>
              </a:rPr>
              <a:t>，互人叫做「烏人」的</a:t>
            </a:r>
            <a:r>
              <a:rPr lang="zh-TW" altLang="en-US" sz="4000" u="sng" dirty="0" smtClean="0">
                <a:solidFill>
                  <a:srgbClr val="FFFF00"/>
                </a:solidFill>
                <a:latin typeface="標楷體" pitchFamily="65" charset="-120"/>
                <a:ea typeface="標楷體" pitchFamily="65" charset="-120"/>
              </a:rPr>
              <a:t>西緬</a:t>
            </a:r>
            <a:r>
              <a:rPr lang="zh-TW" altLang="en-US" sz="4000" dirty="0" smtClean="0">
                <a:solidFill>
                  <a:srgbClr val="FFFF00"/>
                </a:solidFill>
                <a:latin typeface="標楷體" pitchFamily="65" charset="-120"/>
                <a:ea typeface="標楷體" pitchFamily="65" charset="-120"/>
              </a:rPr>
              <a:t>、</a:t>
            </a:r>
            <a:r>
              <a:rPr lang="zh-TW" altLang="en-US" sz="4000" u="sng" dirty="0" smtClean="0">
                <a:solidFill>
                  <a:srgbClr val="FFFF00"/>
                </a:solidFill>
                <a:latin typeface="標楷體" pitchFamily="65" charset="-120"/>
                <a:ea typeface="標楷體" pitchFamily="65" charset="-120"/>
              </a:rPr>
              <a:t>古利奈</a:t>
            </a:r>
            <a:r>
              <a:rPr lang="zh-TW" altLang="en-US" sz="4000" dirty="0" smtClean="0">
                <a:solidFill>
                  <a:srgbClr val="FFFF00"/>
                </a:solidFill>
                <a:latin typeface="標楷體" pitchFamily="65" charset="-120"/>
                <a:ea typeface="標楷體" pitchFamily="65" charset="-120"/>
              </a:rPr>
              <a:t>人</a:t>
            </a:r>
            <a:r>
              <a:rPr lang="zh-TW" altLang="en-US" sz="4000" u="sng" dirty="0" smtClean="0">
                <a:solidFill>
                  <a:srgbClr val="FFFF00"/>
                </a:solidFill>
                <a:latin typeface="標楷體" pitchFamily="65" charset="-120"/>
                <a:ea typeface="標楷體" pitchFamily="65" charset="-120"/>
              </a:rPr>
              <a:t>路求</a:t>
            </a:r>
            <a:r>
              <a:rPr lang="zh-TW" altLang="en-US" sz="4000" dirty="0" smtClean="0">
                <a:solidFill>
                  <a:srgbClr val="FFFF00"/>
                </a:solidFill>
                <a:latin typeface="標楷體" pitchFamily="65" charset="-120"/>
                <a:ea typeface="標楷體" pitchFamily="65" charset="-120"/>
              </a:rPr>
              <a:t>，及分封的王</a:t>
            </a:r>
            <a:r>
              <a:rPr lang="zh-TW" altLang="en-US" sz="4000" u="sng" dirty="0" smtClean="0">
                <a:solidFill>
                  <a:srgbClr val="FFFF00"/>
                </a:solidFill>
                <a:latin typeface="標楷體" pitchFamily="65" charset="-120"/>
                <a:ea typeface="標楷體" pitchFamily="65" charset="-120"/>
              </a:rPr>
              <a:t>希律</a:t>
            </a:r>
            <a:r>
              <a:rPr lang="zh-TW" altLang="en-US" sz="4000" dirty="0" smtClean="0">
                <a:solidFill>
                  <a:srgbClr val="FFFF00"/>
                </a:solidFill>
                <a:latin typeface="標楷體" pitchFamily="65" charset="-120"/>
                <a:ea typeface="標楷體" pitchFamily="65" charset="-120"/>
              </a:rPr>
              <a:t>做夥大漢的</a:t>
            </a:r>
            <a:r>
              <a:rPr lang="zh-TW" altLang="en-US" sz="4000" u="sng" dirty="0" smtClean="0">
                <a:solidFill>
                  <a:srgbClr val="FFFF00"/>
                </a:solidFill>
                <a:latin typeface="標楷體" pitchFamily="65" charset="-120"/>
                <a:ea typeface="標楷體" pitchFamily="65" charset="-120"/>
              </a:rPr>
              <a:t>馬念</a:t>
            </a:r>
            <a:r>
              <a:rPr lang="zh-TW" altLang="en-US" sz="4000" dirty="0" smtClean="0">
                <a:solidFill>
                  <a:srgbClr val="FFFF00"/>
                </a:solidFill>
                <a:latin typeface="標楷體" pitchFamily="65" charset="-120"/>
                <a:ea typeface="標楷體" pitchFamily="65" charset="-120"/>
              </a:rPr>
              <a:t>，以及</a:t>
            </a:r>
            <a:r>
              <a:rPr lang="zh-TW" altLang="en-US" sz="4000" u="sng" dirty="0" smtClean="0">
                <a:solidFill>
                  <a:srgbClr val="FFFF00"/>
                </a:solidFill>
                <a:latin typeface="標楷體" pitchFamily="65" charset="-120"/>
                <a:ea typeface="標楷體" pitchFamily="65" charset="-120"/>
              </a:rPr>
              <a:t>掃羅</a:t>
            </a:r>
            <a:r>
              <a:rPr lang="zh-TW" altLang="en-US" sz="4000" dirty="0" smtClean="0">
                <a:solidFill>
                  <a:srgbClr val="FFFF00"/>
                </a:solidFill>
                <a:latin typeface="標楷體" pitchFamily="65" charset="-120"/>
                <a:ea typeface="標楷體" pitchFamily="65" charset="-120"/>
              </a:rPr>
              <a:t>。</a:t>
            </a:r>
            <a:endParaRPr lang="en-US" altLang="zh-TW" sz="4000" dirty="0" smtClean="0">
              <a:solidFill>
                <a:srgbClr val="FFFF00"/>
              </a:solidFill>
              <a:latin typeface="標楷體" pitchFamily="65" charset="-120"/>
              <a:ea typeface="標楷體" pitchFamily="65" charset="-120"/>
            </a:endParaRPr>
          </a:p>
          <a:p>
            <a:pPr marL="0" indent="0">
              <a:buNone/>
            </a:pPr>
            <a:endParaRPr lang="en-US" altLang="zh-TW" sz="40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G:\QTEC\PHOTO\in YELLOW.jpg"/>
          <p:cNvPicPr>
            <a:picLocks noChangeAspect="1" noChangeArrowheads="1"/>
          </p:cNvPicPr>
          <p:nvPr/>
        </p:nvPicPr>
        <p:blipFill>
          <a:blip r:embed="rId3" cstate="print"/>
          <a:srcRect/>
          <a:stretch>
            <a:fillRect/>
          </a:stretch>
        </p:blipFill>
        <p:spPr bwMode="auto">
          <a:xfrm>
            <a:off x="6172200" y="5181600"/>
            <a:ext cx="677863" cy="516467"/>
          </a:xfrm>
          <a:prstGeom prst="rect">
            <a:avLst/>
          </a:prstGeom>
          <a:noFill/>
        </p:spPr>
      </p:pic>
      <p:pic>
        <p:nvPicPr>
          <p:cNvPr id="5" name="Picture 2" descr="G:\QTEC\PHOTO\in YELLOW.jpg"/>
          <p:cNvPicPr>
            <a:picLocks noChangeAspect="1" noChangeArrowheads="1"/>
          </p:cNvPicPr>
          <p:nvPr/>
        </p:nvPicPr>
        <p:blipFill>
          <a:blip r:embed="rId3" cstate="print"/>
          <a:srcRect/>
          <a:stretch>
            <a:fillRect/>
          </a:stretch>
        </p:blipFill>
        <p:spPr bwMode="auto">
          <a:xfrm>
            <a:off x="1828800" y="3962400"/>
            <a:ext cx="677863" cy="516467"/>
          </a:xfrm>
          <a:prstGeom prst="rect">
            <a:avLst/>
          </a:prstGeom>
          <a:noFill/>
        </p:spPr>
      </p:pic>
      <p:pic>
        <p:nvPicPr>
          <p:cNvPr id="7170" name="Picture 2" descr="G:\QTEC\PHOTO\in YELLOW.jpg"/>
          <p:cNvPicPr>
            <a:picLocks noChangeAspect="1" noChangeArrowheads="1"/>
          </p:cNvPicPr>
          <p:nvPr/>
        </p:nvPicPr>
        <p:blipFill>
          <a:blip r:embed="rId3" cstate="print"/>
          <a:srcRect/>
          <a:stretch>
            <a:fillRect/>
          </a:stretch>
        </p:blipFill>
        <p:spPr bwMode="auto">
          <a:xfrm>
            <a:off x="2286000" y="4588933"/>
            <a:ext cx="677863" cy="516467"/>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使徒行傳 </a:t>
            </a:r>
            <a:r>
              <a:rPr lang="en-US" altLang="zh-TW" sz="5400" dirty="0" smtClean="0">
                <a:effectLst/>
                <a:latin typeface="楷体" pitchFamily="49" charset="-122"/>
                <a:ea typeface="楷体" pitchFamily="49" charset="-122"/>
              </a:rPr>
              <a:t>13:2</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5755422"/>
          </a:xfrm>
        </p:spPr>
        <p:txBody>
          <a:bodyPr/>
          <a:lstStyle/>
          <a:p>
            <a:pPr marL="0" indent="0">
              <a:buNone/>
            </a:pPr>
            <a:r>
              <a:rPr lang="en-US" altLang="zh-TW" sz="44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華</a:t>
            </a:r>
            <a:r>
              <a:rPr lang="en-US" altLang="zh-TW" sz="44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他們事奉主，並且禁食的時候，聖靈說：“要為我把</a:t>
            </a:r>
            <a:r>
              <a:rPr lang="zh-TW" altLang="en-US" sz="4400" u="sng" dirty="0" smtClean="0">
                <a:latin typeface="標楷體" pitchFamily="65" charset="-120"/>
                <a:ea typeface="標楷體" pitchFamily="65" charset="-120"/>
              </a:rPr>
              <a:t>巴拿巴</a:t>
            </a:r>
            <a:r>
              <a:rPr lang="zh-TW" altLang="en-US" sz="4400" dirty="0" smtClean="0">
                <a:latin typeface="標楷體" pitchFamily="65" charset="-120"/>
                <a:ea typeface="標楷體" pitchFamily="65" charset="-120"/>
              </a:rPr>
              <a:t>和</a:t>
            </a:r>
            <a:r>
              <a:rPr lang="zh-TW" altLang="en-US" sz="4400" u="sng" dirty="0" smtClean="0">
                <a:latin typeface="標楷體" pitchFamily="65" charset="-120"/>
                <a:ea typeface="標楷體" pitchFamily="65" charset="-120"/>
              </a:rPr>
              <a:t>掃羅</a:t>
            </a:r>
            <a:r>
              <a:rPr lang="zh-TW" altLang="en-US" sz="4400" dirty="0" smtClean="0">
                <a:latin typeface="標楷體" pitchFamily="65" charset="-120"/>
                <a:ea typeface="標楷體" pitchFamily="65" charset="-120"/>
              </a:rPr>
              <a:t>分別出來，去作我呼召他們作的工</a:t>
            </a:r>
            <a:r>
              <a:rPr lang="zh-TW" altLang="en-US" sz="4400" dirty="0" smtClean="0">
                <a:latin typeface="標楷體" pitchFamily="65" charset="-120"/>
                <a:ea typeface="標楷體" pitchFamily="65" charset="-120"/>
              </a:rPr>
              <a:t>。”</a:t>
            </a:r>
            <a:endParaRPr lang="en-US" altLang="zh-TW" sz="4400" dirty="0" smtClean="0">
              <a:latin typeface="標楷體" pitchFamily="65" charset="-120"/>
              <a:ea typeface="標楷體" pitchFamily="65" charset="-120"/>
            </a:endParaRPr>
          </a:p>
          <a:p>
            <a:pPr marL="0" indent="0">
              <a:buNone/>
            </a:pPr>
            <a:r>
              <a:rPr lang="en-US" altLang="zh-TW" sz="4400" dirty="0" smtClean="0">
                <a:solidFill>
                  <a:srgbClr val="FFFF00"/>
                </a:solidFill>
                <a:latin typeface="標楷體" pitchFamily="65" charset="-120"/>
                <a:ea typeface="標楷體" pitchFamily="65" charset="-120"/>
              </a:rPr>
              <a:t>(</a:t>
            </a:r>
            <a:r>
              <a:rPr lang="zh-TW" altLang="en-US" sz="4400" dirty="0" smtClean="0">
                <a:solidFill>
                  <a:srgbClr val="FFFF00"/>
                </a:solidFill>
                <a:latin typeface="標楷體" pitchFamily="65" charset="-120"/>
                <a:ea typeface="標楷體" pitchFamily="65" charset="-120"/>
              </a:rPr>
              <a:t>台</a:t>
            </a:r>
            <a:r>
              <a:rPr lang="en-US" altLang="zh-TW" sz="4400" dirty="0" smtClean="0">
                <a:solidFill>
                  <a:srgbClr val="FFFF00"/>
                </a:solidFill>
                <a:latin typeface="標楷體" pitchFamily="65" charset="-120"/>
                <a:ea typeface="標楷體" pitchFamily="65" charset="-120"/>
              </a:rPr>
              <a:t>)</a:t>
            </a:r>
            <a:r>
              <a:rPr lang="zh-TW" altLang="en-US" sz="4400" dirty="0" smtClean="0">
                <a:latin typeface="標楷體" pitchFamily="65" charset="-120"/>
                <a:ea typeface="標楷體" pitchFamily="65" charset="-120"/>
              </a:rPr>
              <a:t> </a:t>
            </a:r>
            <a:r>
              <a:rPr lang="zh-TW" altLang="en-US" sz="4400" dirty="0" smtClean="0">
                <a:latin typeface="標楷體" pitchFamily="65" charset="-120"/>
                <a:ea typeface="標楷體" pitchFamily="65" charset="-120"/>
              </a:rPr>
              <a:t>  </a:t>
            </a:r>
            <a:r>
              <a:rPr lang="zh-TW" altLang="en-US" sz="4400" dirty="0" smtClean="0">
                <a:solidFill>
                  <a:srgbClr val="FFFF00"/>
                </a:solidFill>
                <a:latin typeface="標楷體" pitchFamily="65" charset="-120"/>
                <a:ea typeface="標楷體" pitchFamily="65" charset="-120"/>
              </a:rPr>
              <a:t>啲敬</a:t>
            </a:r>
            <a:r>
              <a:rPr lang="zh-TW" altLang="en-US" sz="4400" dirty="0" smtClean="0">
                <a:solidFill>
                  <a:srgbClr val="FFFF00"/>
                </a:solidFill>
                <a:latin typeface="標楷體" pitchFamily="65" charset="-120"/>
                <a:ea typeface="標楷體" pitchFamily="65" charset="-120"/>
              </a:rPr>
              <a:t>拜主，禁食的時，聖神給講：「著為著我指派</a:t>
            </a:r>
            <a:r>
              <a:rPr lang="zh-TW" altLang="en-US" sz="4400" u="sng" dirty="0" smtClean="0">
                <a:solidFill>
                  <a:srgbClr val="FFFF00"/>
                </a:solidFill>
                <a:latin typeface="標楷體" pitchFamily="65" charset="-120"/>
                <a:ea typeface="標楷體" pitchFamily="65" charset="-120"/>
              </a:rPr>
              <a:t>巴拿巴</a:t>
            </a:r>
            <a:r>
              <a:rPr lang="zh-TW" altLang="en-US" sz="4400" dirty="0" smtClean="0">
                <a:solidFill>
                  <a:srgbClr val="FFFF00"/>
                </a:solidFill>
                <a:latin typeface="標楷體" pitchFamily="65" charset="-120"/>
                <a:ea typeface="標楷體" pitchFamily="65" charset="-120"/>
              </a:rPr>
              <a:t>及</a:t>
            </a:r>
            <a:r>
              <a:rPr lang="zh-TW" altLang="en-US" sz="4400" u="sng" dirty="0" smtClean="0">
                <a:solidFill>
                  <a:srgbClr val="FFFF00"/>
                </a:solidFill>
                <a:latin typeface="標楷體" pitchFamily="65" charset="-120"/>
                <a:ea typeface="標楷體" pitchFamily="65" charset="-120"/>
              </a:rPr>
              <a:t>掃羅</a:t>
            </a:r>
            <a:r>
              <a:rPr lang="zh-TW" altLang="en-US" sz="4400" dirty="0" smtClean="0">
                <a:solidFill>
                  <a:srgbClr val="FFFF00"/>
                </a:solidFill>
                <a:latin typeface="標楷體" pitchFamily="65" charset="-120"/>
                <a:ea typeface="標楷體" pitchFamily="65" charset="-120"/>
              </a:rPr>
              <a:t>去做我呼召做的工作。」</a:t>
            </a:r>
            <a:endParaRPr lang="en-US" altLang="zh-TW" sz="4400" dirty="0" smtClean="0">
              <a:solidFill>
                <a:srgbClr val="FFFF00"/>
              </a:solidFill>
              <a:latin typeface="標楷體" pitchFamily="65" charset="-120"/>
              <a:ea typeface="標楷體" pitchFamily="65" charset="-120"/>
            </a:endParaRPr>
          </a:p>
          <a:p>
            <a:pPr marL="0" indent="0">
              <a:buNone/>
            </a:pPr>
            <a:endParaRPr lang="en-US" altLang="zh-TW" sz="44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G:\QTEC\PHOTO\in YELLOW.jpg"/>
          <p:cNvPicPr>
            <a:picLocks noChangeAspect="1" noChangeArrowheads="1"/>
          </p:cNvPicPr>
          <p:nvPr/>
        </p:nvPicPr>
        <p:blipFill>
          <a:blip r:embed="rId3" cstate="print"/>
          <a:srcRect/>
          <a:stretch>
            <a:fillRect/>
          </a:stretch>
        </p:blipFill>
        <p:spPr bwMode="auto">
          <a:xfrm>
            <a:off x="1447800" y="4724400"/>
            <a:ext cx="838200" cy="685800"/>
          </a:xfrm>
          <a:prstGeom prst="rect">
            <a:avLst/>
          </a:prstGeom>
          <a:noFill/>
        </p:spPr>
      </p:pic>
      <p:pic>
        <p:nvPicPr>
          <p:cNvPr id="5" name="Picture 2" descr="G:\QTEC\PHOTO\in YELLOW.jpg"/>
          <p:cNvPicPr>
            <a:picLocks noChangeAspect="1" noChangeArrowheads="1"/>
          </p:cNvPicPr>
          <p:nvPr/>
        </p:nvPicPr>
        <p:blipFill>
          <a:blip r:embed="rId3" cstate="print"/>
          <a:srcRect/>
          <a:stretch>
            <a:fillRect/>
          </a:stretch>
        </p:blipFill>
        <p:spPr bwMode="auto">
          <a:xfrm>
            <a:off x="5867400" y="4800600"/>
            <a:ext cx="687586" cy="609600"/>
          </a:xfrm>
          <a:prstGeom prst="rect">
            <a:avLst/>
          </a:prstGeom>
          <a:noFill/>
        </p:spPr>
      </p:pic>
      <p:pic>
        <p:nvPicPr>
          <p:cNvPr id="6" name="Picture 2" descr="G:\QTEC\PHOTO\in YELLOW.jpg"/>
          <p:cNvPicPr>
            <a:picLocks noChangeAspect="1" noChangeArrowheads="1"/>
          </p:cNvPicPr>
          <p:nvPr/>
        </p:nvPicPr>
        <p:blipFill>
          <a:blip r:embed="rId3" cstate="print"/>
          <a:srcRect/>
          <a:stretch>
            <a:fillRect/>
          </a:stretch>
        </p:blipFill>
        <p:spPr bwMode="auto">
          <a:xfrm>
            <a:off x="2057400" y="3810000"/>
            <a:ext cx="687586" cy="685800"/>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使徒行傳 </a:t>
            </a:r>
            <a:r>
              <a:rPr lang="en-US" altLang="zh-TW" sz="5400" dirty="0" smtClean="0">
                <a:effectLst/>
                <a:latin typeface="楷体" pitchFamily="49" charset="-122"/>
                <a:ea typeface="楷体" pitchFamily="49" charset="-122"/>
              </a:rPr>
              <a:t>13:3</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5616922"/>
          </a:xfrm>
        </p:spPr>
        <p:txBody>
          <a:bodyPr/>
          <a:lstStyle/>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華</a:t>
            </a: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於是他們禁食禱告，為兩人按手，就派他們去了</a:t>
            </a:r>
            <a:r>
              <a:rPr lang="zh-TW" altLang="en-US" sz="5400" dirty="0" smtClean="0">
                <a:latin typeface="標楷體" pitchFamily="65" charset="-120"/>
                <a:ea typeface="標楷體" pitchFamily="65" charset="-120"/>
              </a:rPr>
              <a:t>。</a:t>
            </a:r>
            <a:endParaRPr lang="en-US" altLang="zh-TW" sz="5400" dirty="0" smtClean="0">
              <a:latin typeface="標楷體" pitchFamily="65" charset="-120"/>
              <a:ea typeface="標楷體" pitchFamily="65" charset="-120"/>
            </a:endParaRPr>
          </a:p>
          <a:p>
            <a:pPr marL="0" indent="0">
              <a:buNone/>
            </a:pPr>
            <a:r>
              <a:rPr lang="en-US" altLang="zh-TW" sz="5400" dirty="0" smtClean="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台</a:t>
            </a:r>
            <a:r>
              <a:rPr lang="en-US" altLang="zh-TW" sz="5400" dirty="0" smtClean="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  禁</a:t>
            </a:r>
            <a:r>
              <a:rPr lang="zh-TW" altLang="en-US" sz="5400" dirty="0" smtClean="0">
                <a:solidFill>
                  <a:srgbClr val="FFFF00"/>
                </a:solidFill>
                <a:latin typeface="標楷體" pitchFamily="65" charset="-120"/>
                <a:ea typeface="標楷體" pitchFamily="65" charset="-120"/>
              </a:rPr>
              <a:t>食祈禱了後</a:t>
            </a:r>
            <a:r>
              <a:rPr lang="zh-TW" altLang="en-US" sz="5400" dirty="0" smtClean="0">
                <a:solidFill>
                  <a:srgbClr val="FFFF00"/>
                </a:solidFill>
                <a:latin typeface="標楷體" pitchFamily="65" charset="-120"/>
                <a:ea typeface="標楷體" pitchFamily="65" charset="-120"/>
              </a:rPr>
              <a:t>，</a:t>
            </a:r>
            <a:endParaRPr lang="en-US" altLang="zh-TW" sz="5400" dirty="0" smtClean="0">
              <a:solidFill>
                <a:srgbClr val="FFFF00"/>
              </a:solidFill>
              <a:latin typeface="標楷體" pitchFamily="65" charset="-120"/>
              <a:ea typeface="標楷體" pitchFamily="65" charset="-120"/>
            </a:endParaRPr>
          </a:p>
          <a:p>
            <a:pPr marL="0" indent="0">
              <a:buNone/>
            </a:pPr>
            <a:r>
              <a:rPr lang="zh-TW" altLang="en-US" sz="5400" dirty="0" smtClean="0">
                <a:solidFill>
                  <a:srgbClr val="FFFF00"/>
                </a:solidFill>
                <a:latin typeface="標楷體" pitchFamily="65" charset="-120"/>
                <a:ea typeface="標楷體" pitchFamily="65" charset="-120"/>
              </a:rPr>
              <a:t>給   按</a:t>
            </a:r>
            <a:r>
              <a:rPr lang="zh-TW" altLang="en-US" sz="5400" dirty="0" smtClean="0">
                <a:solidFill>
                  <a:srgbClr val="FFFF00"/>
                </a:solidFill>
                <a:latin typeface="標楷體" pitchFamily="65" charset="-120"/>
                <a:ea typeface="標楷體" pitchFamily="65" charset="-120"/>
              </a:rPr>
              <a:t>手，差</a:t>
            </a:r>
            <a:r>
              <a:rPr lang="zh-TW" altLang="en-US" sz="5400" dirty="0" smtClean="0">
                <a:solidFill>
                  <a:srgbClr val="FFFF00"/>
                </a:solidFill>
                <a:latin typeface="標楷體" pitchFamily="65" charset="-120"/>
                <a:ea typeface="標楷體" pitchFamily="65" charset="-120"/>
              </a:rPr>
              <a:t>派  出</a:t>
            </a:r>
            <a:r>
              <a:rPr lang="zh-TW" altLang="en-US" sz="5400" dirty="0" smtClean="0">
                <a:solidFill>
                  <a:srgbClr val="FFFF00"/>
                </a:solidFill>
                <a:latin typeface="標楷體" pitchFamily="65" charset="-120"/>
                <a:ea typeface="標楷體" pitchFamily="65" charset="-120"/>
              </a:rPr>
              <a:t>去。 </a:t>
            </a:r>
            <a:r>
              <a:rPr lang="zh-TW" altLang="en-US" sz="4800" dirty="0" smtClean="0">
                <a:latin typeface="標楷體" pitchFamily="65" charset="-120"/>
                <a:ea typeface="標楷體" pitchFamily="65" charset="-120"/>
              </a:rPr>
              <a:t/>
            </a:r>
            <a:br>
              <a:rPr lang="zh-TW" altLang="en-US" sz="4800" dirty="0" smtClean="0">
                <a:latin typeface="標楷體" pitchFamily="65" charset="-120"/>
                <a:ea typeface="標楷體" pitchFamily="65" charset="-120"/>
              </a:rPr>
            </a:br>
            <a:endParaRPr lang="en-US" altLang="zh-TW" sz="4800" dirty="0" smtClean="0">
              <a:solidFill>
                <a:srgbClr val="FFFF00"/>
              </a:solidFill>
              <a:latin typeface="標楷體" pitchFamily="65" charset="-120"/>
              <a:ea typeface="標楷體" pitchFamily="65" charset="-120"/>
            </a:endParaRPr>
          </a:p>
          <a:p>
            <a:pPr marL="0" indent="0">
              <a:buNone/>
            </a:pP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QTEC\PHOTO\in YELLOW.jpg"/>
          <p:cNvPicPr>
            <a:picLocks noChangeAspect="1" noChangeArrowheads="1"/>
          </p:cNvPicPr>
          <p:nvPr/>
        </p:nvPicPr>
        <p:blipFill>
          <a:blip r:embed="rId3" cstate="print"/>
          <a:srcRect/>
          <a:stretch>
            <a:fillRect/>
          </a:stretch>
        </p:blipFill>
        <p:spPr bwMode="auto">
          <a:xfrm>
            <a:off x="4800600" y="5029200"/>
            <a:ext cx="727175" cy="554038"/>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使徒行傳 </a:t>
            </a:r>
            <a:r>
              <a:rPr lang="en-US" altLang="zh-TW" sz="5400" dirty="0" smtClean="0">
                <a:effectLst/>
                <a:latin typeface="楷体" pitchFamily="49" charset="-122"/>
                <a:ea typeface="楷体" pitchFamily="49" charset="-122"/>
              </a:rPr>
              <a:t>11:19</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4782848"/>
          </a:xfrm>
        </p:spPr>
        <p:txBody>
          <a:bodyPr/>
          <a:lstStyle/>
          <a:p>
            <a:pPr marL="0" indent="0">
              <a:buNone/>
            </a:pPr>
            <a:r>
              <a:rPr lang="en-US" altLang="zh-TW" sz="4200" dirty="0" smtClean="0">
                <a:latin typeface="標楷體" pitchFamily="65" charset="-120"/>
                <a:ea typeface="標楷體" pitchFamily="65" charset="-120"/>
              </a:rPr>
              <a:t>(</a:t>
            </a:r>
            <a:r>
              <a:rPr lang="zh-TW" altLang="en-US" sz="4200" dirty="0" smtClean="0">
                <a:latin typeface="標楷體" pitchFamily="65" charset="-120"/>
                <a:ea typeface="標楷體" pitchFamily="65" charset="-120"/>
              </a:rPr>
              <a:t>華</a:t>
            </a:r>
            <a:r>
              <a:rPr lang="en-US" altLang="zh-TW" sz="4200" dirty="0" smtClean="0">
                <a:latin typeface="標楷體" pitchFamily="65" charset="-120"/>
                <a:ea typeface="標楷體" pitchFamily="65" charset="-120"/>
              </a:rPr>
              <a:t>)</a:t>
            </a:r>
            <a:r>
              <a:rPr lang="zh-TW" altLang="en-US" sz="4200" dirty="0" smtClean="0">
                <a:latin typeface="標楷體" pitchFamily="65" charset="-120"/>
                <a:ea typeface="標楷體" pitchFamily="65" charset="-120"/>
              </a:rPr>
              <a:t>那些因</a:t>
            </a:r>
            <a:r>
              <a:rPr lang="zh-TW" altLang="en-US" sz="4200" u="sng" dirty="0" smtClean="0">
                <a:latin typeface="標楷體" pitchFamily="65" charset="-120"/>
                <a:ea typeface="標楷體" pitchFamily="65" charset="-120"/>
              </a:rPr>
              <a:t>司提反</a:t>
            </a:r>
            <a:r>
              <a:rPr lang="zh-TW" altLang="en-US" sz="4200" dirty="0" smtClean="0">
                <a:latin typeface="標楷體" pitchFamily="65" charset="-120"/>
                <a:ea typeface="標楷體" pitchFamily="65" charset="-120"/>
              </a:rPr>
              <a:t>事件遭受苦難而四散的門徒，一直走到</a:t>
            </a:r>
            <a:r>
              <a:rPr lang="zh-TW" altLang="en-US" sz="4200" u="sng" dirty="0" smtClean="0">
                <a:latin typeface="標楷體" pitchFamily="65" charset="-120"/>
                <a:ea typeface="標楷體" pitchFamily="65" charset="-120"/>
              </a:rPr>
              <a:t>腓尼基</a:t>
            </a:r>
            <a:r>
              <a:rPr lang="zh-TW" altLang="en-US" sz="4200" dirty="0" smtClean="0">
                <a:latin typeface="標楷體" pitchFamily="65" charset="-120"/>
                <a:ea typeface="標楷體" pitchFamily="65" charset="-120"/>
              </a:rPr>
              <a:t>、</a:t>
            </a:r>
            <a:r>
              <a:rPr lang="zh-TW" altLang="en-US" sz="4200" u="sng" dirty="0" smtClean="0">
                <a:latin typeface="標楷體" pitchFamily="65" charset="-120"/>
                <a:ea typeface="標楷體" pitchFamily="65" charset="-120"/>
              </a:rPr>
              <a:t>塞浦路斯</a:t>
            </a:r>
            <a:r>
              <a:rPr lang="zh-TW" altLang="en-US" sz="4200" dirty="0" smtClean="0">
                <a:latin typeface="標楷體" pitchFamily="65" charset="-120"/>
                <a:ea typeface="標楷體" pitchFamily="65" charset="-120"/>
              </a:rPr>
              <a:t>、</a:t>
            </a:r>
            <a:r>
              <a:rPr lang="zh-TW" altLang="en-US" sz="4200" u="sng" dirty="0" smtClean="0">
                <a:latin typeface="標楷體" pitchFamily="65" charset="-120"/>
                <a:ea typeface="標楷體" pitchFamily="65" charset="-120"/>
              </a:rPr>
              <a:t>安提阿</a:t>
            </a:r>
            <a:r>
              <a:rPr lang="zh-TW" altLang="en-US" sz="4200" dirty="0" smtClean="0">
                <a:latin typeface="標楷體" pitchFamily="65" charset="-120"/>
                <a:ea typeface="標楷體" pitchFamily="65" charset="-120"/>
              </a:rPr>
              <a:t>；他們不對別人傳講，只對</a:t>
            </a:r>
            <a:r>
              <a:rPr lang="zh-TW" altLang="en-US" sz="4200" u="sng" dirty="0" smtClean="0">
                <a:latin typeface="標楷體" pitchFamily="65" charset="-120"/>
                <a:ea typeface="標楷體" pitchFamily="65" charset="-120"/>
              </a:rPr>
              <a:t>猶太</a:t>
            </a:r>
            <a:r>
              <a:rPr lang="zh-TW" altLang="en-US" sz="4200" dirty="0" smtClean="0">
                <a:latin typeface="標楷體" pitchFamily="65" charset="-120"/>
                <a:ea typeface="標楷體" pitchFamily="65" charset="-120"/>
              </a:rPr>
              <a:t>人傳講</a:t>
            </a:r>
            <a:r>
              <a:rPr lang="zh-TW" altLang="en-US" sz="4200" dirty="0" smtClean="0">
                <a:latin typeface="標楷體" pitchFamily="65" charset="-120"/>
                <a:ea typeface="標楷體" pitchFamily="65" charset="-120"/>
              </a:rPr>
              <a:t>。</a:t>
            </a:r>
            <a:endParaRPr lang="en-US" altLang="zh-TW" sz="4200" dirty="0" smtClean="0">
              <a:latin typeface="標楷體" pitchFamily="65" charset="-120"/>
              <a:ea typeface="標楷體" pitchFamily="65" charset="-120"/>
            </a:endParaRPr>
          </a:p>
          <a:p>
            <a:pPr marL="0" indent="0">
              <a:buNone/>
            </a:pPr>
            <a:r>
              <a:rPr lang="en-US" altLang="zh-TW" sz="4200" dirty="0" smtClean="0">
                <a:solidFill>
                  <a:srgbClr val="FFFF00"/>
                </a:solidFill>
                <a:latin typeface="標楷體" pitchFamily="65" charset="-120"/>
                <a:ea typeface="標楷體" pitchFamily="65" charset="-120"/>
              </a:rPr>
              <a:t>(</a:t>
            </a:r>
            <a:r>
              <a:rPr lang="zh-TW" altLang="en-US" sz="4200" dirty="0" smtClean="0">
                <a:solidFill>
                  <a:srgbClr val="FFFF00"/>
                </a:solidFill>
                <a:latin typeface="標楷體" pitchFamily="65" charset="-120"/>
                <a:ea typeface="標楷體" pitchFamily="65" charset="-120"/>
              </a:rPr>
              <a:t>台</a:t>
            </a:r>
            <a:r>
              <a:rPr lang="en-US" altLang="zh-TW" sz="4200" dirty="0" smtClean="0">
                <a:solidFill>
                  <a:srgbClr val="FFFF00"/>
                </a:solidFill>
                <a:latin typeface="標楷體" pitchFamily="65" charset="-120"/>
                <a:ea typeface="標楷體" pitchFamily="65" charset="-120"/>
              </a:rPr>
              <a:t>)</a:t>
            </a:r>
            <a:r>
              <a:rPr lang="zh-TW" altLang="en-US" sz="4200" dirty="0" smtClean="0">
                <a:solidFill>
                  <a:srgbClr val="FFFF00"/>
                </a:solidFill>
                <a:latin typeface="標楷體" pitchFamily="65" charset="-120"/>
                <a:ea typeface="標楷體" pitchFamily="65" charset="-120"/>
              </a:rPr>
              <a:t>因為</a:t>
            </a:r>
            <a:r>
              <a:rPr lang="zh-TW" altLang="en-US" sz="4200" u="sng" dirty="0" smtClean="0">
                <a:solidFill>
                  <a:srgbClr val="FFFF00"/>
                </a:solidFill>
                <a:latin typeface="標楷體" pitchFamily="65" charset="-120"/>
                <a:ea typeface="標楷體" pitchFamily="65" charset="-120"/>
              </a:rPr>
              <a:t>司提反</a:t>
            </a:r>
            <a:r>
              <a:rPr lang="zh-TW" altLang="en-US" sz="4200" dirty="0" smtClean="0">
                <a:solidFill>
                  <a:srgbClr val="FFFF00"/>
                </a:solidFill>
                <a:latin typeface="標楷體" pitchFamily="65" charset="-120"/>
                <a:ea typeface="標楷體" pitchFamily="65" charset="-120"/>
              </a:rPr>
              <a:t>的代誌受迫害四散的信徒，有的到</a:t>
            </a:r>
            <a:r>
              <a:rPr lang="zh-TW" altLang="en-US" sz="4200" u="sng" dirty="0" smtClean="0">
                <a:solidFill>
                  <a:srgbClr val="FFFF00"/>
                </a:solidFill>
                <a:latin typeface="標楷體" pitchFamily="65" charset="-120"/>
                <a:ea typeface="標楷體" pitchFamily="65" charset="-120"/>
              </a:rPr>
              <a:t>腓尼基</a:t>
            </a:r>
            <a:r>
              <a:rPr lang="zh-TW" altLang="en-US" sz="4200" dirty="0" smtClean="0">
                <a:solidFill>
                  <a:srgbClr val="FFFF00"/>
                </a:solidFill>
                <a:latin typeface="標楷體" pitchFamily="65" charset="-120"/>
                <a:ea typeface="標楷體" pitchFamily="65" charset="-120"/>
              </a:rPr>
              <a:t>、</a:t>
            </a:r>
            <a:r>
              <a:rPr lang="zh-TW" altLang="en-US" sz="4200" u="sng" dirty="0" smtClean="0">
                <a:solidFill>
                  <a:srgbClr val="FFFF00"/>
                </a:solidFill>
                <a:latin typeface="標楷體" pitchFamily="65" charset="-120"/>
                <a:ea typeface="標楷體" pitchFamily="65" charset="-120"/>
              </a:rPr>
              <a:t>塞浦路斯</a:t>
            </a:r>
            <a:r>
              <a:rPr lang="zh-TW" altLang="en-US" sz="4200" dirty="0" smtClean="0">
                <a:solidFill>
                  <a:srgbClr val="FFFF00"/>
                </a:solidFill>
                <a:latin typeface="標楷體" pitchFamily="65" charset="-120"/>
                <a:ea typeface="標楷體" pitchFamily="65" charset="-120"/>
              </a:rPr>
              <a:t>，及</a:t>
            </a:r>
            <a:r>
              <a:rPr lang="zh-TW" altLang="en-US" sz="4200" u="sng" dirty="0" smtClean="0">
                <a:solidFill>
                  <a:srgbClr val="FFFF00"/>
                </a:solidFill>
                <a:latin typeface="標楷體" pitchFamily="65" charset="-120"/>
                <a:ea typeface="標楷體" pitchFamily="65" charset="-120"/>
              </a:rPr>
              <a:t>安提阿</a:t>
            </a:r>
            <a:r>
              <a:rPr lang="zh-TW" altLang="en-US" sz="4200" dirty="0" smtClean="0">
                <a:solidFill>
                  <a:srgbClr val="FFFF00"/>
                </a:solidFill>
                <a:latin typeface="標楷體" pitchFamily="65" charset="-120"/>
                <a:ea typeface="標楷體" pitchFamily="65" charset="-120"/>
              </a:rPr>
              <a:t>，無對別人，只有對</a:t>
            </a:r>
            <a:r>
              <a:rPr lang="zh-TW" altLang="en-US" sz="4200" u="sng" dirty="0" smtClean="0">
                <a:solidFill>
                  <a:srgbClr val="FFFF00"/>
                </a:solidFill>
                <a:latin typeface="標楷體" pitchFamily="65" charset="-120"/>
                <a:ea typeface="標楷體" pitchFamily="65" charset="-120"/>
              </a:rPr>
              <a:t>猶太</a:t>
            </a:r>
            <a:r>
              <a:rPr lang="zh-TW" altLang="en-US" sz="4200" dirty="0" smtClean="0">
                <a:solidFill>
                  <a:srgbClr val="FFFF00"/>
                </a:solidFill>
                <a:latin typeface="標楷體" pitchFamily="65" charset="-120"/>
                <a:ea typeface="標楷體" pitchFamily="65" charset="-120"/>
              </a:rPr>
              <a:t>人傳道。</a:t>
            </a:r>
            <a:endParaRPr lang="en-US" altLang="zh-TW" sz="42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G:\QTEC\PHOTO\in YELLOW.jpg"/>
          <p:cNvPicPr>
            <a:picLocks noChangeAspect="1" noChangeArrowheads="1"/>
          </p:cNvPicPr>
          <p:nvPr/>
        </p:nvPicPr>
        <p:blipFill>
          <a:blip r:embed="rId3" cstate="print"/>
          <a:srcRect/>
          <a:stretch>
            <a:fillRect/>
          </a:stretch>
        </p:blipFill>
        <p:spPr bwMode="auto">
          <a:xfrm>
            <a:off x="4648200" y="4724400"/>
            <a:ext cx="727175" cy="554038"/>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使徒行傳 </a:t>
            </a:r>
            <a:r>
              <a:rPr lang="en-US" altLang="zh-TW" sz="5400" dirty="0" smtClean="0">
                <a:effectLst/>
                <a:latin typeface="楷体" pitchFamily="49" charset="-122"/>
                <a:ea typeface="楷体" pitchFamily="49" charset="-122"/>
              </a:rPr>
              <a:t>11:20</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4601260"/>
          </a:xfrm>
        </p:spPr>
        <p:txBody>
          <a:bodyPr/>
          <a:lstStyle/>
          <a:p>
            <a:pPr marL="0" indent="0">
              <a:buNone/>
            </a:pPr>
            <a:r>
              <a:rPr lang="en-US" altLang="zh-TW" sz="4600" dirty="0" smtClean="0">
                <a:latin typeface="標楷體" pitchFamily="65" charset="-120"/>
                <a:ea typeface="標楷體" pitchFamily="65" charset="-120"/>
              </a:rPr>
              <a:t>(</a:t>
            </a:r>
            <a:r>
              <a:rPr lang="zh-TW" altLang="en-US" sz="4600" dirty="0" smtClean="0">
                <a:latin typeface="標楷體" pitchFamily="65" charset="-120"/>
                <a:ea typeface="標楷體" pitchFamily="65" charset="-120"/>
              </a:rPr>
              <a:t>華</a:t>
            </a:r>
            <a:r>
              <a:rPr lang="en-US" altLang="zh-TW" sz="4600" dirty="0" smtClean="0">
                <a:latin typeface="標楷體" pitchFamily="65" charset="-120"/>
                <a:ea typeface="標楷體" pitchFamily="65" charset="-120"/>
              </a:rPr>
              <a:t>)</a:t>
            </a:r>
            <a:r>
              <a:rPr lang="zh-TW" altLang="en-US" sz="4600" dirty="0" smtClean="0">
                <a:latin typeface="標楷體" pitchFamily="65" charset="-120"/>
                <a:ea typeface="標楷體" pitchFamily="65" charset="-120"/>
              </a:rPr>
              <a:t>但其中有些</a:t>
            </a:r>
            <a:r>
              <a:rPr lang="zh-TW" altLang="en-US" sz="4600" u="sng" dirty="0" smtClean="0">
                <a:latin typeface="標楷體" pitchFamily="65" charset="-120"/>
                <a:ea typeface="標楷體" pitchFamily="65" charset="-120"/>
              </a:rPr>
              <a:t>塞浦路斯</a:t>
            </a:r>
            <a:r>
              <a:rPr lang="zh-TW" altLang="en-US" sz="4600" dirty="0" smtClean="0">
                <a:latin typeface="標楷體" pitchFamily="65" charset="-120"/>
                <a:ea typeface="標楷體" pitchFamily="65" charset="-120"/>
              </a:rPr>
              <a:t>人和</a:t>
            </a:r>
            <a:r>
              <a:rPr lang="zh-TW" altLang="en-US" sz="4600" u="sng" dirty="0" smtClean="0">
                <a:latin typeface="標楷體" pitchFamily="65" charset="-120"/>
                <a:ea typeface="標楷體" pitchFamily="65" charset="-120"/>
              </a:rPr>
              <a:t>古利奈</a:t>
            </a:r>
            <a:r>
              <a:rPr lang="zh-TW" altLang="en-US" sz="4600" dirty="0" smtClean="0">
                <a:latin typeface="標楷體" pitchFamily="65" charset="-120"/>
                <a:ea typeface="標楷體" pitchFamily="65" charset="-120"/>
              </a:rPr>
              <a:t>人，來到</a:t>
            </a:r>
            <a:r>
              <a:rPr lang="zh-TW" altLang="en-US" sz="4600" u="sng" dirty="0" smtClean="0">
                <a:latin typeface="標楷體" pitchFamily="65" charset="-120"/>
                <a:ea typeface="標楷體" pitchFamily="65" charset="-120"/>
              </a:rPr>
              <a:t>安提阿</a:t>
            </a:r>
            <a:r>
              <a:rPr lang="zh-TW" altLang="en-US" sz="4600" dirty="0" smtClean="0">
                <a:latin typeface="標楷體" pitchFamily="65" charset="-120"/>
                <a:ea typeface="標楷體" pitchFamily="65" charset="-120"/>
              </a:rPr>
              <a:t>，也對</a:t>
            </a:r>
            <a:r>
              <a:rPr lang="zh-TW" altLang="en-US" sz="4600" u="sng" dirty="0" smtClean="0">
                <a:latin typeface="標楷體" pitchFamily="65" charset="-120"/>
                <a:ea typeface="標楷體" pitchFamily="65" charset="-120"/>
              </a:rPr>
              <a:t>希臘</a:t>
            </a:r>
            <a:r>
              <a:rPr lang="zh-TW" altLang="en-US" sz="4600" dirty="0" smtClean="0">
                <a:latin typeface="標楷體" pitchFamily="65" charset="-120"/>
                <a:ea typeface="標楷體" pitchFamily="65" charset="-120"/>
              </a:rPr>
              <a:t>人傳講主耶</a:t>
            </a:r>
            <a:r>
              <a:rPr lang="zh-TW" altLang="en-US" sz="4600" dirty="0" smtClean="0">
                <a:latin typeface="標楷體" pitchFamily="65" charset="-120"/>
                <a:ea typeface="標楷體" pitchFamily="65" charset="-120"/>
              </a:rPr>
              <a:t>穌</a:t>
            </a:r>
            <a:endParaRPr lang="en-US" altLang="zh-TW" sz="4600" dirty="0" smtClean="0">
              <a:latin typeface="標楷體" pitchFamily="65" charset="-120"/>
              <a:ea typeface="標楷體" pitchFamily="65" charset="-120"/>
            </a:endParaRPr>
          </a:p>
          <a:p>
            <a:pPr marL="0" indent="0">
              <a:buNone/>
            </a:pPr>
            <a:r>
              <a:rPr lang="en-US" altLang="zh-TW" sz="4600" dirty="0" smtClean="0">
                <a:solidFill>
                  <a:srgbClr val="FFFF00"/>
                </a:solidFill>
                <a:latin typeface="標楷體" pitchFamily="65" charset="-120"/>
                <a:ea typeface="標楷體" pitchFamily="65" charset="-120"/>
              </a:rPr>
              <a:t>(</a:t>
            </a:r>
            <a:r>
              <a:rPr lang="zh-TW" altLang="en-US" sz="4600" dirty="0" smtClean="0">
                <a:solidFill>
                  <a:srgbClr val="FFFF00"/>
                </a:solidFill>
                <a:latin typeface="標楷體" pitchFamily="65" charset="-120"/>
                <a:ea typeface="標楷體" pitchFamily="65" charset="-120"/>
              </a:rPr>
              <a:t>台</a:t>
            </a:r>
            <a:r>
              <a:rPr lang="en-US" altLang="zh-TW" sz="4600" dirty="0" smtClean="0">
                <a:solidFill>
                  <a:srgbClr val="FFFF00"/>
                </a:solidFill>
                <a:latin typeface="標楷體" pitchFamily="65" charset="-120"/>
                <a:ea typeface="標楷體" pitchFamily="65" charset="-120"/>
              </a:rPr>
              <a:t>)</a:t>
            </a:r>
            <a:r>
              <a:rPr lang="zh-TW" altLang="en-US" sz="4600" dirty="0" smtClean="0">
                <a:solidFill>
                  <a:srgbClr val="FFFF00"/>
                </a:solidFill>
                <a:latin typeface="標楷體" pitchFamily="65" charset="-120"/>
                <a:ea typeface="標楷體" pitchFamily="65" charset="-120"/>
              </a:rPr>
              <a:t>呣</a:t>
            </a:r>
            <a:r>
              <a:rPr lang="zh-TW" altLang="en-US" sz="4600" dirty="0" smtClean="0">
                <a:solidFill>
                  <a:srgbClr val="FFFF00"/>
                </a:solidFill>
                <a:latin typeface="標楷體" pitchFamily="65" charset="-120"/>
                <a:ea typeface="標楷體" pitchFamily="65" charset="-120"/>
              </a:rPr>
              <a:t>拘</a:t>
            </a:r>
            <a:r>
              <a:rPr lang="zh-TW" altLang="en-US" sz="4600" dirty="0" smtClean="0">
                <a:solidFill>
                  <a:srgbClr val="FFFF00"/>
                </a:solidFill>
                <a:latin typeface="標楷體" pitchFamily="65" charset="-120"/>
                <a:ea typeface="標楷體" pitchFamily="65" charset="-120"/>
              </a:rPr>
              <a:t>其中有一寡</a:t>
            </a:r>
            <a:r>
              <a:rPr lang="zh-TW" altLang="en-US" sz="4600" u="sng" dirty="0" smtClean="0">
                <a:solidFill>
                  <a:srgbClr val="FFFF00"/>
                </a:solidFill>
                <a:latin typeface="標楷體" pitchFamily="65" charset="-120"/>
                <a:ea typeface="標楷體" pitchFamily="65" charset="-120"/>
              </a:rPr>
              <a:t>塞浦路斯</a:t>
            </a:r>
            <a:r>
              <a:rPr lang="zh-TW" altLang="en-US" sz="4600" dirty="0" smtClean="0">
                <a:solidFill>
                  <a:srgbClr val="FFFF00"/>
                </a:solidFill>
                <a:latin typeface="標楷體" pitchFamily="65" charset="-120"/>
                <a:ea typeface="標楷體" pitchFamily="65" charset="-120"/>
              </a:rPr>
              <a:t>及</a:t>
            </a:r>
            <a:r>
              <a:rPr lang="zh-TW" altLang="en-US" sz="4600" u="sng" dirty="0" smtClean="0">
                <a:solidFill>
                  <a:srgbClr val="FFFF00"/>
                </a:solidFill>
                <a:latin typeface="標楷體" pitchFamily="65" charset="-120"/>
                <a:ea typeface="標楷體" pitchFamily="65" charset="-120"/>
              </a:rPr>
              <a:t>古利奈</a:t>
            </a:r>
            <a:r>
              <a:rPr lang="zh-TW" altLang="en-US" sz="4600" dirty="0" smtClean="0">
                <a:solidFill>
                  <a:srgbClr val="FFFF00"/>
                </a:solidFill>
                <a:latin typeface="標楷體" pitchFamily="65" charset="-120"/>
                <a:ea typeface="標楷體" pitchFamily="65" charset="-120"/>
              </a:rPr>
              <a:t>的信徒到</a:t>
            </a:r>
            <a:r>
              <a:rPr lang="zh-TW" altLang="en-US" sz="4600" u="sng" dirty="0" smtClean="0">
                <a:solidFill>
                  <a:srgbClr val="FFFF00"/>
                </a:solidFill>
                <a:latin typeface="標楷體" pitchFamily="65" charset="-120"/>
                <a:ea typeface="標楷體" pitchFamily="65" charset="-120"/>
              </a:rPr>
              <a:t>安提阿</a:t>
            </a:r>
            <a:r>
              <a:rPr lang="zh-TW" altLang="en-US" sz="4600" dirty="0" smtClean="0">
                <a:solidFill>
                  <a:srgbClr val="FFFF00"/>
                </a:solidFill>
                <a:latin typeface="標楷體" pitchFamily="65" charset="-120"/>
                <a:ea typeface="標楷體" pitchFamily="65" charset="-120"/>
              </a:rPr>
              <a:t>，嘛向</a:t>
            </a:r>
            <a:r>
              <a:rPr lang="zh-TW" altLang="en-US" sz="4600" u="sng" dirty="0" smtClean="0">
                <a:solidFill>
                  <a:srgbClr val="FFFF00"/>
                </a:solidFill>
                <a:latin typeface="標楷體" pitchFamily="65" charset="-120"/>
                <a:ea typeface="標楷體" pitchFamily="65" charset="-120"/>
              </a:rPr>
              <a:t>希臘</a:t>
            </a:r>
            <a:r>
              <a:rPr lang="zh-TW" altLang="en-US" sz="4600" dirty="0" smtClean="0">
                <a:solidFill>
                  <a:srgbClr val="FFFF00"/>
                </a:solidFill>
                <a:latin typeface="標楷體" pitchFamily="65" charset="-120"/>
                <a:ea typeface="標楷體" pitchFamily="65" charset="-120"/>
              </a:rPr>
              <a:t>人傳，對講起主耶穌的福音。</a:t>
            </a:r>
            <a:endParaRPr lang="en-US" altLang="zh-TW" sz="46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QTEC\PHOTO\in YELLOW.jpg"/>
          <p:cNvPicPr>
            <a:picLocks noChangeAspect="1" noChangeArrowheads="1"/>
          </p:cNvPicPr>
          <p:nvPr/>
        </p:nvPicPr>
        <p:blipFill>
          <a:blip r:embed="rId3" cstate="print"/>
          <a:srcRect/>
          <a:stretch>
            <a:fillRect/>
          </a:stretch>
        </p:blipFill>
        <p:spPr bwMode="auto">
          <a:xfrm>
            <a:off x="5486400" y="3124200"/>
            <a:ext cx="766763" cy="584200"/>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使徒行傳 </a:t>
            </a:r>
            <a:r>
              <a:rPr lang="en-US" altLang="zh-TW" sz="5400" dirty="0" smtClean="0">
                <a:effectLst/>
                <a:latin typeface="楷体" pitchFamily="49" charset="-122"/>
                <a:ea typeface="楷体" pitchFamily="49" charset="-122"/>
              </a:rPr>
              <a:t>11:21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3157788"/>
          </a:xfrm>
        </p:spPr>
        <p:txBody>
          <a:bodyPr/>
          <a:lstStyle/>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華</a:t>
            </a: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主的手與他們同在，信而歸主的人就多起來</a:t>
            </a:r>
            <a:r>
              <a:rPr lang="zh-TW" altLang="en-US" sz="5400" dirty="0" smtClean="0">
                <a:latin typeface="標楷體" pitchFamily="65" charset="-120"/>
                <a:ea typeface="標楷體" pitchFamily="65" charset="-120"/>
              </a:rPr>
              <a:t>。</a:t>
            </a:r>
            <a:endParaRPr lang="en-US" altLang="zh-TW" sz="5400" dirty="0" smtClean="0">
              <a:latin typeface="標楷體" pitchFamily="65" charset="-120"/>
              <a:ea typeface="標楷體" pitchFamily="65" charset="-120"/>
            </a:endParaRPr>
          </a:p>
          <a:p>
            <a:pPr marL="0" indent="0">
              <a:buNone/>
            </a:pPr>
            <a:r>
              <a:rPr lang="en-US" altLang="zh-TW" sz="5400" dirty="0" smtClean="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台</a:t>
            </a:r>
            <a:r>
              <a:rPr lang="en-US" altLang="zh-TW" sz="5400" dirty="0" smtClean="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主的氣力及同在，信來歸主的人額真多。</a:t>
            </a:r>
            <a:endParaRPr lang="en-US" altLang="zh-TW" sz="52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QTEC\PHOTO\in YELLOW.jpg"/>
          <p:cNvPicPr>
            <a:picLocks noChangeAspect="1" noChangeArrowheads="1"/>
          </p:cNvPicPr>
          <p:nvPr/>
        </p:nvPicPr>
        <p:blipFill>
          <a:blip r:embed="rId3" cstate="print"/>
          <a:srcRect/>
          <a:stretch>
            <a:fillRect/>
          </a:stretch>
        </p:blipFill>
        <p:spPr bwMode="auto">
          <a:xfrm>
            <a:off x="3962400" y="4572000"/>
            <a:ext cx="866775" cy="660400"/>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使徒行傳 </a:t>
            </a:r>
            <a:r>
              <a:rPr lang="en-US" altLang="zh-TW" sz="5400" dirty="0" smtClean="0">
                <a:effectLst/>
                <a:latin typeface="楷体" pitchFamily="49" charset="-122"/>
                <a:ea typeface="楷体" pitchFamily="49" charset="-122"/>
              </a:rPr>
              <a:t>11:22</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4653582"/>
          </a:xfrm>
        </p:spPr>
        <p:txBody>
          <a:bodyPr/>
          <a:lstStyle/>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華</a:t>
            </a: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這事傳到</a:t>
            </a:r>
            <a:r>
              <a:rPr lang="zh-TW" altLang="en-US" sz="5400" u="sng" dirty="0" smtClean="0">
                <a:latin typeface="標楷體" pitchFamily="65" charset="-120"/>
                <a:ea typeface="標楷體" pitchFamily="65" charset="-120"/>
              </a:rPr>
              <a:t>耶路撒冷</a:t>
            </a:r>
            <a:r>
              <a:rPr lang="zh-TW" altLang="en-US" sz="5400" dirty="0" smtClean="0">
                <a:latin typeface="標楷體" pitchFamily="65" charset="-120"/>
                <a:ea typeface="標楷體" pitchFamily="65" charset="-120"/>
              </a:rPr>
              <a:t>教會的耳中，他們就派</a:t>
            </a:r>
            <a:r>
              <a:rPr lang="zh-TW" altLang="en-US" sz="5400" u="sng" dirty="0" smtClean="0">
                <a:latin typeface="標楷體" pitchFamily="65" charset="-120"/>
                <a:ea typeface="標楷體" pitchFamily="65" charset="-120"/>
              </a:rPr>
              <a:t>巴拿巴</a:t>
            </a:r>
            <a:r>
              <a:rPr lang="zh-TW" altLang="en-US" sz="5400" dirty="0" smtClean="0">
                <a:latin typeface="標楷體" pitchFamily="65" charset="-120"/>
                <a:ea typeface="標楷體" pitchFamily="65" charset="-120"/>
              </a:rPr>
              <a:t>到</a:t>
            </a:r>
            <a:r>
              <a:rPr lang="zh-TW" altLang="en-US" sz="5400" u="sng" dirty="0" smtClean="0">
                <a:latin typeface="標楷體" pitchFamily="65" charset="-120"/>
                <a:ea typeface="標楷體" pitchFamily="65" charset="-120"/>
              </a:rPr>
              <a:t>安提阿</a:t>
            </a:r>
            <a:r>
              <a:rPr lang="zh-TW" altLang="en-US" sz="5400" dirty="0" smtClean="0">
                <a:latin typeface="標楷體" pitchFamily="65" charset="-120"/>
                <a:ea typeface="標楷體" pitchFamily="65" charset="-120"/>
              </a:rPr>
              <a:t>去</a:t>
            </a:r>
            <a:r>
              <a:rPr lang="zh-TW" altLang="en-US" sz="5400" dirty="0" smtClean="0">
                <a:latin typeface="標楷體" pitchFamily="65" charset="-120"/>
                <a:ea typeface="標楷體" pitchFamily="65" charset="-120"/>
              </a:rPr>
              <a:t>。</a:t>
            </a:r>
            <a:endParaRPr lang="en-US" altLang="zh-TW" sz="5400" dirty="0" smtClean="0">
              <a:latin typeface="標楷體" pitchFamily="65" charset="-120"/>
              <a:ea typeface="標楷體" pitchFamily="65" charset="-120"/>
            </a:endParaRPr>
          </a:p>
          <a:p>
            <a:pPr marL="0" indent="0">
              <a:buNone/>
            </a:pPr>
            <a:r>
              <a:rPr lang="en-US" altLang="zh-TW" sz="5400" dirty="0" smtClean="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台</a:t>
            </a:r>
            <a:r>
              <a:rPr lang="en-US" altLang="zh-TW" sz="5400" dirty="0" smtClean="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此個消息傳到</a:t>
            </a:r>
            <a:r>
              <a:rPr lang="zh-TW" altLang="en-US" sz="5400" u="sng" dirty="0" smtClean="0">
                <a:solidFill>
                  <a:srgbClr val="FFFF00"/>
                </a:solidFill>
                <a:latin typeface="標楷體" pitchFamily="65" charset="-120"/>
                <a:ea typeface="標楷體" pitchFamily="65" charset="-120"/>
              </a:rPr>
              <a:t>耶路撒冷</a:t>
            </a:r>
            <a:r>
              <a:rPr lang="zh-TW" altLang="en-US" sz="5400" dirty="0" smtClean="0">
                <a:solidFill>
                  <a:srgbClr val="FFFF00"/>
                </a:solidFill>
                <a:latin typeface="標楷體" pitchFamily="65" charset="-120"/>
                <a:ea typeface="標楷體" pitchFamily="65" charset="-120"/>
              </a:rPr>
              <a:t>的教會，就派</a:t>
            </a:r>
            <a:r>
              <a:rPr lang="zh-TW" altLang="en-US" sz="5400" u="sng" dirty="0" smtClean="0">
                <a:solidFill>
                  <a:srgbClr val="FFFF00"/>
                </a:solidFill>
                <a:latin typeface="標楷體" pitchFamily="65" charset="-120"/>
                <a:ea typeface="標楷體" pitchFamily="65" charset="-120"/>
              </a:rPr>
              <a:t>巴拿巴</a:t>
            </a:r>
            <a:r>
              <a:rPr lang="zh-TW" altLang="en-US" sz="5400" dirty="0" smtClean="0">
                <a:solidFill>
                  <a:srgbClr val="FFFF00"/>
                </a:solidFill>
                <a:latin typeface="標楷體" pitchFamily="65" charset="-120"/>
                <a:ea typeface="標楷體" pitchFamily="65" charset="-120"/>
              </a:rPr>
              <a:t>去</a:t>
            </a:r>
            <a:r>
              <a:rPr lang="zh-TW" altLang="en-US" sz="5400" u="sng" dirty="0" smtClean="0">
                <a:solidFill>
                  <a:srgbClr val="FFFF00"/>
                </a:solidFill>
                <a:latin typeface="標楷體" pitchFamily="65" charset="-120"/>
                <a:ea typeface="標楷體" pitchFamily="65" charset="-120"/>
              </a:rPr>
              <a:t>安提阿</a:t>
            </a:r>
            <a:r>
              <a:rPr lang="zh-TW" altLang="en-US" sz="5400" dirty="0" smtClean="0">
                <a:solidFill>
                  <a:srgbClr val="FFFF00"/>
                </a:solidFill>
                <a:latin typeface="標楷體" pitchFamily="65" charset="-120"/>
                <a:ea typeface="標楷體" pitchFamily="65" charset="-120"/>
              </a:rPr>
              <a:t>。</a:t>
            </a:r>
            <a:endParaRPr lang="en-US" altLang="zh-TW" sz="52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G:\QTEC\PHOTO\in YELLOW.jpg"/>
          <p:cNvPicPr>
            <a:picLocks noChangeAspect="1" noChangeArrowheads="1"/>
          </p:cNvPicPr>
          <p:nvPr/>
        </p:nvPicPr>
        <p:blipFill>
          <a:blip r:embed="rId3" cstate="print"/>
          <a:srcRect/>
          <a:stretch>
            <a:fillRect/>
          </a:stretch>
        </p:blipFill>
        <p:spPr bwMode="auto">
          <a:xfrm>
            <a:off x="990600" y="5105400"/>
            <a:ext cx="706339" cy="538163"/>
          </a:xfrm>
          <a:prstGeom prst="rect">
            <a:avLst/>
          </a:prstGeom>
          <a:noFill/>
        </p:spPr>
      </p:pic>
      <p:pic>
        <p:nvPicPr>
          <p:cNvPr id="5" name="Picture 2" descr="G:\QTEC\PHOTO\in YELLOW.jpg"/>
          <p:cNvPicPr>
            <a:picLocks noChangeAspect="1" noChangeArrowheads="1"/>
          </p:cNvPicPr>
          <p:nvPr/>
        </p:nvPicPr>
        <p:blipFill>
          <a:blip r:embed="rId3" cstate="print"/>
          <a:srcRect/>
          <a:stretch>
            <a:fillRect/>
          </a:stretch>
        </p:blipFill>
        <p:spPr bwMode="auto">
          <a:xfrm>
            <a:off x="1981200" y="4343400"/>
            <a:ext cx="706339" cy="538163"/>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使徒行傳 </a:t>
            </a:r>
            <a:r>
              <a:rPr lang="en-US" altLang="zh-TW" sz="5400" dirty="0" smtClean="0">
                <a:effectLst/>
                <a:latin typeface="楷体" pitchFamily="49" charset="-122"/>
                <a:ea typeface="楷体" pitchFamily="49" charset="-122"/>
              </a:rPr>
              <a:t>11:23</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5155257"/>
          </a:xfrm>
        </p:spPr>
        <p:txBody>
          <a:bodyPr/>
          <a:lstStyle/>
          <a:p>
            <a:pPr marL="0" indent="0">
              <a:buNone/>
            </a:pP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華</a:t>
            </a: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他到了那裡，看見　神所施的恩，就很歡喜，勸勉眾人堅心靠主</a:t>
            </a:r>
            <a:r>
              <a:rPr lang="zh-TW" altLang="en-US" sz="5000" dirty="0" smtClean="0">
                <a:latin typeface="標楷體" pitchFamily="65" charset="-120"/>
                <a:ea typeface="標楷體" pitchFamily="65" charset="-120"/>
              </a:rPr>
              <a:t>。</a:t>
            </a:r>
            <a:endParaRPr lang="en-US" altLang="zh-TW" sz="5000" dirty="0" smtClean="0">
              <a:latin typeface="標楷體" pitchFamily="65" charset="-120"/>
              <a:ea typeface="標楷體" pitchFamily="65" charset="-120"/>
            </a:endParaRPr>
          </a:p>
          <a:p>
            <a:pPr marL="0" indent="0">
              <a:buNone/>
            </a:pPr>
            <a:r>
              <a:rPr lang="en-US" altLang="zh-TW" sz="5000" dirty="0" smtClean="0">
                <a:solidFill>
                  <a:srgbClr val="FFFF00"/>
                </a:solidFill>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台</a:t>
            </a:r>
            <a:r>
              <a:rPr lang="en-US" altLang="zh-TW" sz="5000" dirty="0" smtClean="0">
                <a:solidFill>
                  <a:srgbClr val="FFFF00"/>
                </a:solidFill>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伊一下到位，看著上帝有賜</a:t>
            </a:r>
            <a:r>
              <a:rPr lang="zh-TW" altLang="en-US" sz="5000" dirty="0" smtClean="0">
                <a:solidFill>
                  <a:srgbClr val="FFFF00"/>
                </a:solidFill>
                <a:latin typeface="標楷體" pitchFamily="65" charset="-120"/>
                <a:ea typeface="標楷體" pitchFamily="65" charset="-120"/>
              </a:rPr>
              <a:t>恩</a:t>
            </a:r>
            <a:r>
              <a:rPr lang="zh-TW" altLang="en-US" sz="5000" dirty="0" smtClean="0">
                <a:solidFill>
                  <a:srgbClr val="FFFF00"/>
                </a:solidFill>
                <a:latin typeface="標楷體" pitchFamily="65" charset="-120"/>
                <a:ea typeface="標楷體" pitchFamily="65" charset="-120"/>
              </a:rPr>
              <a:t>惠，就歡喜，勸勉</a:t>
            </a:r>
            <a:r>
              <a:rPr lang="zh-TW" altLang="en-US" sz="5000" dirty="0" smtClean="0">
                <a:solidFill>
                  <a:srgbClr val="FFFF00"/>
                </a:solidFill>
                <a:latin typeface="標楷體" pitchFamily="65" charset="-120"/>
                <a:ea typeface="標楷體" pitchFamily="65" charset="-120"/>
              </a:rPr>
              <a:t> 大</a:t>
            </a:r>
            <a:r>
              <a:rPr lang="zh-TW" altLang="en-US" sz="5000" dirty="0" smtClean="0">
                <a:solidFill>
                  <a:srgbClr val="FFFF00"/>
                </a:solidFill>
                <a:latin typeface="標楷體" pitchFamily="65" charset="-120"/>
                <a:ea typeface="標楷體" pitchFamily="65" charset="-120"/>
              </a:rPr>
              <a:t>家著全心一意信靠主。</a:t>
            </a:r>
            <a:endParaRPr lang="en-US" altLang="zh-TW" sz="5000" dirty="0" smtClean="0">
              <a:solidFill>
                <a:srgbClr val="FFFF00"/>
              </a:solidFill>
              <a:latin typeface="標楷體" pitchFamily="65" charset="-120"/>
              <a:ea typeface="標楷體" pitchFamily="65" charset="-120"/>
            </a:endParaRPr>
          </a:p>
          <a:p>
            <a:pPr marL="0" indent="0">
              <a:buNone/>
            </a:pPr>
            <a:endParaRPr lang="en-US" altLang="zh-TW" sz="50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使徒行傳 </a:t>
            </a:r>
            <a:r>
              <a:rPr lang="en-US" altLang="zh-TW" sz="5400" dirty="0" smtClean="0">
                <a:effectLst/>
                <a:latin typeface="楷体" pitchFamily="49" charset="-122"/>
                <a:ea typeface="楷体" pitchFamily="49" charset="-122"/>
              </a:rPr>
              <a:t>11:24</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5361468"/>
          </a:xfrm>
        </p:spPr>
        <p:txBody>
          <a:bodyPr/>
          <a:lstStyle/>
          <a:p>
            <a:pPr marL="0" indent="0">
              <a:buNone/>
            </a:pPr>
            <a:r>
              <a:rPr lang="en-US" altLang="zh-TW" sz="5200" dirty="0" smtClean="0">
                <a:latin typeface="標楷體" pitchFamily="65" charset="-120"/>
                <a:ea typeface="標楷體" pitchFamily="65" charset="-120"/>
              </a:rPr>
              <a:t>(</a:t>
            </a:r>
            <a:r>
              <a:rPr lang="zh-TW" altLang="en-US" sz="5200" dirty="0" smtClean="0">
                <a:latin typeface="標楷體" pitchFamily="65" charset="-120"/>
                <a:ea typeface="標楷體" pitchFamily="65" charset="-120"/>
              </a:rPr>
              <a:t>華</a:t>
            </a:r>
            <a:r>
              <a:rPr lang="en-US" altLang="zh-TW" sz="5200" dirty="0" smtClean="0">
                <a:latin typeface="標楷體" pitchFamily="65" charset="-120"/>
                <a:ea typeface="標楷體" pitchFamily="65" charset="-120"/>
              </a:rPr>
              <a:t>)</a:t>
            </a:r>
            <a:r>
              <a:rPr lang="zh-TW" altLang="en-US" sz="5200" u="sng" dirty="0" smtClean="0">
                <a:latin typeface="標楷體" pitchFamily="65" charset="-120"/>
                <a:ea typeface="標楷體" pitchFamily="65" charset="-120"/>
              </a:rPr>
              <a:t>巴拿巴</a:t>
            </a:r>
            <a:r>
              <a:rPr lang="zh-TW" altLang="en-US" sz="5200" dirty="0" smtClean="0">
                <a:latin typeface="標楷體" pitchFamily="65" charset="-120"/>
                <a:ea typeface="標楷體" pitchFamily="65" charset="-120"/>
              </a:rPr>
              <a:t>是個好人，滿有聖靈和信心，於是許多人歸了主</a:t>
            </a:r>
            <a:r>
              <a:rPr lang="zh-TW" altLang="en-US" sz="5200" dirty="0" smtClean="0">
                <a:latin typeface="標楷體" pitchFamily="65" charset="-120"/>
                <a:ea typeface="標楷體" pitchFamily="65" charset="-120"/>
              </a:rPr>
              <a:t>。</a:t>
            </a:r>
            <a:endParaRPr lang="en-US" altLang="zh-TW" sz="5200" dirty="0" smtClean="0">
              <a:latin typeface="標楷體" pitchFamily="65" charset="-120"/>
              <a:ea typeface="標楷體" pitchFamily="65" charset="-120"/>
            </a:endParaRPr>
          </a:p>
          <a:p>
            <a:pPr marL="0" indent="0">
              <a:buNone/>
            </a:pPr>
            <a:r>
              <a:rPr lang="en-US" altLang="zh-TW" sz="5200" dirty="0" smtClean="0">
                <a:solidFill>
                  <a:srgbClr val="FFFF00"/>
                </a:solidFill>
                <a:latin typeface="標楷體" pitchFamily="65" charset="-120"/>
                <a:ea typeface="標楷體" pitchFamily="65" charset="-120"/>
              </a:rPr>
              <a:t>(</a:t>
            </a:r>
            <a:r>
              <a:rPr lang="zh-TW" altLang="en-US" sz="5200" dirty="0" smtClean="0">
                <a:solidFill>
                  <a:srgbClr val="FFFF00"/>
                </a:solidFill>
                <a:latin typeface="標楷體" pitchFamily="65" charset="-120"/>
                <a:ea typeface="標楷體" pitchFamily="65" charset="-120"/>
              </a:rPr>
              <a:t>台</a:t>
            </a:r>
            <a:r>
              <a:rPr lang="en-US" altLang="zh-TW" sz="5200" dirty="0" smtClean="0">
                <a:solidFill>
                  <a:srgbClr val="FFFF00"/>
                </a:solidFill>
                <a:latin typeface="標楷體" pitchFamily="65" charset="-120"/>
                <a:ea typeface="標楷體" pitchFamily="65" charset="-120"/>
              </a:rPr>
              <a:t>)</a:t>
            </a:r>
            <a:r>
              <a:rPr lang="zh-TW" altLang="en-US" sz="5200" u="sng" dirty="0" smtClean="0">
                <a:solidFill>
                  <a:srgbClr val="FFFF00"/>
                </a:solidFill>
                <a:latin typeface="標楷體" pitchFamily="65" charset="-120"/>
                <a:ea typeface="標楷體" pitchFamily="65" charset="-120"/>
              </a:rPr>
              <a:t>巴拿</a:t>
            </a:r>
            <a:r>
              <a:rPr lang="zh-TW" altLang="en-US" sz="5200" u="sng" dirty="0" smtClean="0">
                <a:solidFill>
                  <a:srgbClr val="FFFF00"/>
                </a:solidFill>
                <a:latin typeface="標楷體" pitchFamily="65" charset="-120"/>
                <a:ea typeface="標楷體" pitchFamily="65" charset="-120"/>
              </a:rPr>
              <a:t>巴</a:t>
            </a:r>
            <a:r>
              <a:rPr lang="zh-TW" altLang="en-US" sz="5200" dirty="0" smtClean="0">
                <a:solidFill>
                  <a:srgbClr val="FFFF00"/>
                </a:solidFill>
                <a:latin typeface="標楷體" pitchFamily="65" charset="-120"/>
                <a:ea typeface="標楷體" pitchFamily="65" charset="-120"/>
              </a:rPr>
              <a:t>是好人，互聖神充滿，閣有信心。彼時有真多人信主。</a:t>
            </a:r>
            <a:endParaRPr lang="en-US" altLang="zh-TW" sz="5200" dirty="0" smtClean="0">
              <a:solidFill>
                <a:srgbClr val="FFFF00"/>
              </a:solidFill>
              <a:latin typeface="標楷體" pitchFamily="65" charset="-120"/>
              <a:ea typeface="標楷體" pitchFamily="65" charset="-120"/>
            </a:endParaRPr>
          </a:p>
          <a:p>
            <a:pPr marL="0" indent="0">
              <a:buNone/>
            </a:pP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使徒行傳 </a:t>
            </a:r>
            <a:r>
              <a:rPr lang="en-US" altLang="zh-TW" sz="5400" dirty="0" smtClean="0">
                <a:effectLst/>
                <a:latin typeface="楷体" pitchFamily="49" charset="-122"/>
                <a:ea typeface="楷体" pitchFamily="49" charset="-122"/>
              </a:rPr>
              <a:t>11:25</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4071884"/>
          </a:xfrm>
        </p:spPr>
        <p:txBody>
          <a:bodyPr/>
          <a:lstStyle/>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華</a:t>
            </a: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後來他到大數去找</a:t>
            </a:r>
            <a:r>
              <a:rPr lang="zh-TW" altLang="en-US" sz="5400" u="sng" dirty="0" smtClean="0">
                <a:latin typeface="標楷體" pitchFamily="65" charset="-120"/>
                <a:ea typeface="標楷體" pitchFamily="65" charset="-120"/>
              </a:rPr>
              <a:t>掃羅</a:t>
            </a:r>
            <a:r>
              <a:rPr lang="zh-TW" altLang="en-US" sz="5400" dirty="0" smtClean="0">
                <a:latin typeface="標楷體" pitchFamily="65" charset="-120"/>
                <a:ea typeface="標楷體" pitchFamily="65" charset="-120"/>
              </a:rPr>
              <a:t>，</a:t>
            </a:r>
            <a:endParaRPr lang="en-US" altLang="zh-TW" sz="5400" dirty="0" smtClean="0">
              <a:latin typeface="標楷體" pitchFamily="65" charset="-120"/>
              <a:ea typeface="標楷體" pitchFamily="65" charset="-120"/>
            </a:endParaRPr>
          </a:p>
          <a:p>
            <a:pPr marL="0" indent="0">
              <a:buNone/>
            </a:pPr>
            <a:r>
              <a:rPr lang="en-US" altLang="zh-TW" sz="5400" dirty="0" smtClean="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台</a:t>
            </a:r>
            <a:r>
              <a:rPr lang="en-US" altLang="zh-TW" sz="5400" dirty="0" smtClean="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後來，</a:t>
            </a:r>
            <a:r>
              <a:rPr lang="zh-TW" altLang="en-US" sz="5400" u="sng" dirty="0" smtClean="0">
                <a:solidFill>
                  <a:srgbClr val="FFFF00"/>
                </a:solidFill>
                <a:latin typeface="標楷體" pitchFamily="65" charset="-120"/>
                <a:ea typeface="標楷體" pitchFamily="65" charset="-120"/>
              </a:rPr>
              <a:t>巴拿巴</a:t>
            </a:r>
            <a:r>
              <a:rPr lang="zh-TW" altLang="en-US" sz="5400" dirty="0" smtClean="0">
                <a:solidFill>
                  <a:srgbClr val="FFFF00"/>
                </a:solidFill>
                <a:latin typeface="標楷體" pitchFamily="65" charset="-120"/>
                <a:ea typeface="標楷體" pitchFamily="65" charset="-120"/>
              </a:rPr>
              <a:t>去</a:t>
            </a:r>
            <a:r>
              <a:rPr lang="zh-TW" altLang="en-US" sz="5400" u="sng" dirty="0" smtClean="0">
                <a:solidFill>
                  <a:srgbClr val="FFFF00"/>
                </a:solidFill>
                <a:latin typeface="標楷體" pitchFamily="65" charset="-120"/>
                <a:ea typeface="標楷體" pitchFamily="65" charset="-120"/>
              </a:rPr>
              <a:t>大數</a:t>
            </a:r>
            <a:r>
              <a:rPr lang="zh-TW" altLang="en-US" sz="5400" dirty="0" smtClean="0">
                <a:solidFill>
                  <a:srgbClr val="FFFF00"/>
                </a:solidFill>
                <a:latin typeface="標楷體" pitchFamily="65" charset="-120"/>
                <a:ea typeface="標楷體" pitchFamily="65" charset="-120"/>
              </a:rPr>
              <a:t>尋</a:t>
            </a:r>
            <a:r>
              <a:rPr lang="zh-TW" altLang="en-US" sz="5400" u="sng" dirty="0" smtClean="0">
                <a:solidFill>
                  <a:srgbClr val="FFFF00"/>
                </a:solidFill>
                <a:latin typeface="標楷體" pitchFamily="65" charset="-120"/>
                <a:ea typeface="標楷體" pitchFamily="65" charset="-120"/>
              </a:rPr>
              <a:t>掃羅</a:t>
            </a:r>
            <a:r>
              <a:rPr lang="zh-TW" altLang="en-US" sz="5400" dirty="0" smtClean="0">
                <a:solidFill>
                  <a:srgbClr val="FFFF00"/>
                </a:solidFill>
                <a:latin typeface="標楷體" pitchFamily="65" charset="-120"/>
                <a:ea typeface="標楷體" pitchFamily="65" charset="-120"/>
              </a:rPr>
              <a:t>，</a:t>
            </a:r>
            <a:endParaRPr lang="en-US" altLang="zh-TW" sz="5400" dirty="0" smtClean="0">
              <a:solidFill>
                <a:srgbClr val="FFFF00"/>
              </a:solidFill>
              <a:latin typeface="標楷體" pitchFamily="65" charset="-120"/>
              <a:ea typeface="標楷體" pitchFamily="65" charset="-120"/>
            </a:endParaRPr>
          </a:p>
          <a:p>
            <a:pPr marL="0" indent="0">
              <a:buNone/>
            </a:pPr>
            <a:endParaRPr lang="en-US" altLang="zh-TW" sz="54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G:\QTEC\PHOTO\in YELLOW.jpg"/>
          <p:cNvPicPr>
            <a:picLocks noChangeAspect="1" noChangeArrowheads="1"/>
          </p:cNvPicPr>
          <p:nvPr/>
        </p:nvPicPr>
        <p:blipFill>
          <a:blip r:embed="rId3" cstate="print"/>
          <a:srcRect/>
          <a:stretch>
            <a:fillRect/>
          </a:stretch>
        </p:blipFill>
        <p:spPr bwMode="auto">
          <a:xfrm>
            <a:off x="2819400" y="4495800"/>
            <a:ext cx="587573" cy="447675"/>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使徒行傳 </a:t>
            </a:r>
            <a:r>
              <a:rPr lang="en-US" altLang="zh-TW" sz="5400" dirty="0" smtClean="0">
                <a:effectLst/>
                <a:latin typeface="楷体" pitchFamily="49" charset="-122"/>
                <a:ea typeface="楷体" pitchFamily="49" charset="-122"/>
              </a:rPr>
              <a:t>11:26</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5493812"/>
          </a:xfrm>
        </p:spPr>
        <p:txBody>
          <a:bodyPr/>
          <a:lstStyle/>
          <a:p>
            <a:pPr marL="0" indent="0">
              <a:buNone/>
            </a:pPr>
            <a:r>
              <a:rPr lang="en-US" altLang="zh-TW" sz="4200" dirty="0" smtClean="0">
                <a:latin typeface="標楷體" pitchFamily="65" charset="-120"/>
                <a:ea typeface="標楷體" pitchFamily="65" charset="-120"/>
              </a:rPr>
              <a:t>(</a:t>
            </a:r>
            <a:r>
              <a:rPr lang="zh-TW" altLang="en-US" sz="4200" dirty="0" smtClean="0">
                <a:latin typeface="標楷體" pitchFamily="65" charset="-120"/>
                <a:ea typeface="標楷體" pitchFamily="65" charset="-120"/>
              </a:rPr>
              <a:t>華</a:t>
            </a:r>
            <a:r>
              <a:rPr lang="en-US" altLang="zh-TW" sz="4200" dirty="0" smtClean="0">
                <a:latin typeface="標楷體" pitchFamily="65" charset="-120"/>
                <a:ea typeface="標楷體" pitchFamily="65" charset="-120"/>
              </a:rPr>
              <a:t>)</a:t>
            </a:r>
            <a:r>
              <a:rPr lang="zh-TW" altLang="en-US" sz="4200" dirty="0" smtClean="0">
                <a:latin typeface="標楷體" pitchFamily="65" charset="-120"/>
                <a:ea typeface="標楷體" pitchFamily="65" charset="-120"/>
              </a:rPr>
              <a:t>找到了，就帶他來</a:t>
            </a:r>
            <a:r>
              <a:rPr lang="zh-TW" altLang="en-US" sz="4200" u="sng" dirty="0" smtClean="0">
                <a:latin typeface="標楷體" pitchFamily="65" charset="-120"/>
                <a:ea typeface="標楷體" pitchFamily="65" charset="-120"/>
              </a:rPr>
              <a:t>安提阿</a:t>
            </a:r>
            <a:r>
              <a:rPr lang="zh-TW" altLang="en-US" sz="4200" dirty="0" smtClean="0">
                <a:latin typeface="標楷體" pitchFamily="65" charset="-120"/>
                <a:ea typeface="標楷體" pitchFamily="65" charset="-120"/>
              </a:rPr>
              <a:t>。足足有一年，他們一同在教會聚集，教導了許多人。門徒稱為基督徒，是從</a:t>
            </a:r>
            <a:r>
              <a:rPr lang="zh-TW" altLang="en-US" sz="4200" u="sng" dirty="0" smtClean="0">
                <a:latin typeface="標楷體" pitchFamily="65" charset="-120"/>
                <a:ea typeface="標楷體" pitchFamily="65" charset="-120"/>
              </a:rPr>
              <a:t>安提阿</a:t>
            </a:r>
            <a:r>
              <a:rPr lang="zh-TW" altLang="en-US" sz="4200" dirty="0" smtClean="0">
                <a:latin typeface="標楷體" pitchFamily="65" charset="-120"/>
                <a:ea typeface="標楷體" pitchFamily="65" charset="-120"/>
              </a:rPr>
              <a:t>開始的</a:t>
            </a:r>
            <a:r>
              <a:rPr lang="zh-TW" altLang="en-US" sz="4200" dirty="0" smtClean="0">
                <a:latin typeface="標楷體" pitchFamily="65" charset="-120"/>
                <a:ea typeface="標楷體" pitchFamily="65" charset="-120"/>
              </a:rPr>
              <a:t>。</a:t>
            </a:r>
            <a:endParaRPr lang="en-US" altLang="zh-TW" sz="4200" dirty="0" smtClean="0">
              <a:latin typeface="標楷體" pitchFamily="65" charset="-120"/>
              <a:ea typeface="標楷體" pitchFamily="65" charset="-120"/>
            </a:endParaRPr>
          </a:p>
          <a:p>
            <a:pPr marL="0" indent="0">
              <a:buNone/>
            </a:pPr>
            <a:r>
              <a:rPr lang="en-US" altLang="zh-TW" sz="4200" dirty="0" smtClean="0">
                <a:solidFill>
                  <a:srgbClr val="FFFF00"/>
                </a:solidFill>
                <a:latin typeface="標楷體" pitchFamily="65" charset="-120"/>
                <a:ea typeface="標楷體" pitchFamily="65" charset="-120"/>
              </a:rPr>
              <a:t>(</a:t>
            </a:r>
            <a:r>
              <a:rPr lang="zh-TW" altLang="en-US" sz="4200" dirty="0" smtClean="0">
                <a:solidFill>
                  <a:srgbClr val="FFFF00"/>
                </a:solidFill>
                <a:latin typeface="標楷體" pitchFamily="65" charset="-120"/>
                <a:ea typeface="標楷體" pitchFamily="65" charset="-120"/>
              </a:rPr>
              <a:t>台</a:t>
            </a:r>
            <a:r>
              <a:rPr lang="en-US" altLang="zh-TW" sz="4200" dirty="0" smtClean="0">
                <a:solidFill>
                  <a:srgbClr val="FFFF00"/>
                </a:solidFill>
                <a:latin typeface="標楷體" pitchFamily="65" charset="-120"/>
                <a:ea typeface="標楷體" pitchFamily="65" charset="-120"/>
              </a:rPr>
              <a:t>)</a:t>
            </a:r>
            <a:r>
              <a:rPr lang="zh-TW" altLang="en-US" sz="4200" dirty="0" smtClean="0">
                <a:solidFill>
                  <a:srgbClr val="FFFF00"/>
                </a:solidFill>
                <a:latin typeface="標楷體" pitchFamily="65" charset="-120"/>
                <a:ea typeface="標楷體" pitchFamily="65" charset="-120"/>
              </a:rPr>
              <a:t>尋著就導伊去</a:t>
            </a:r>
            <a:r>
              <a:rPr lang="zh-TW" altLang="en-US" sz="4200" u="sng" dirty="0" smtClean="0">
                <a:solidFill>
                  <a:srgbClr val="FFFF00"/>
                </a:solidFill>
                <a:latin typeface="標楷體" pitchFamily="65" charset="-120"/>
                <a:ea typeface="標楷體" pitchFamily="65" charset="-120"/>
              </a:rPr>
              <a:t>安提阿</a:t>
            </a:r>
            <a:r>
              <a:rPr lang="zh-TW" altLang="en-US" sz="4200" dirty="0" smtClean="0">
                <a:solidFill>
                  <a:srgbClr val="FFFF00"/>
                </a:solidFill>
                <a:latin typeface="標楷體" pitchFamily="65" charset="-120"/>
                <a:ea typeface="標楷體" pitchFamily="65" charset="-120"/>
              </a:rPr>
              <a:t>。足足一年久，兩個及教會的人聚會，教示真多人。門徒叫做「基督徒」是對</a:t>
            </a:r>
            <a:r>
              <a:rPr lang="zh-TW" altLang="en-US" sz="4200" u="sng" dirty="0" smtClean="0">
                <a:solidFill>
                  <a:srgbClr val="FFFF00"/>
                </a:solidFill>
                <a:latin typeface="標楷體" pitchFamily="65" charset="-120"/>
                <a:ea typeface="標楷體" pitchFamily="65" charset="-120"/>
              </a:rPr>
              <a:t>安提阿</a:t>
            </a:r>
            <a:r>
              <a:rPr lang="zh-TW" altLang="en-US" sz="4200" dirty="0" smtClean="0">
                <a:solidFill>
                  <a:srgbClr val="FFFF00"/>
                </a:solidFill>
                <a:latin typeface="標楷體" pitchFamily="65" charset="-120"/>
                <a:ea typeface="標楷體" pitchFamily="65" charset="-120"/>
              </a:rPr>
              <a:t>開始。</a:t>
            </a:r>
            <a:endParaRPr lang="en-US" altLang="zh-TW" sz="4200" dirty="0" smtClean="0">
              <a:solidFill>
                <a:srgbClr val="FFFF00"/>
              </a:solidFill>
              <a:latin typeface="標楷體" pitchFamily="65" charset="-120"/>
              <a:ea typeface="標楷體" pitchFamily="65" charset="-120"/>
            </a:endParaRPr>
          </a:p>
          <a:p>
            <a:pPr marL="0" indent="0">
              <a:buNone/>
            </a:pPr>
            <a:endParaRPr lang="en-US" altLang="zh-TW" sz="4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748</TotalTime>
  <Words>2031</Words>
  <Application>Microsoft Office PowerPoint</Application>
  <PresentationFormat>On-screen Show (4:3)</PresentationFormat>
  <Paragraphs>83</Paragraphs>
  <Slides>12</Slides>
  <Notes>12</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1_Purple Template 1 Trebuchet</vt:lpstr>
      <vt:lpstr>White with Courier font for code slides</vt:lpstr>
      <vt:lpstr> 使徒行傳 11:19-26        13:1-3  </vt:lpstr>
      <vt:lpstr>使徒行傳 11:19</vt:lpstr>
      <vt:lpstr>使徒行傳 11:20</vt:lpstr>
      <vt:lpstr>使徒行傳 11:21</vt:lpstr>
      <vt:lpstr>使徒行傳 11:22</vt:lpstr>
      <vt:lpstr>使徒行傳 11:23</vt:lpstr>
      <vt:lpstr>使徒行傳 11:24</vt:lpstr>
      <vt:lpstr>使徒行傳 11:25</vt:lpstr>
      <vt:lpstr>使徒行傳 11:26</vt:lpstr>
      <vt:lpstr>使徒行傳 13:1</vt:lpstr>
      <vt:lpstr>使徒行傳 13:2</vt:lpstr>
      <vt:lpstr>使徒行傳 13:3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163</cp:revision>
  <dcterms:created xsi:type="dcterms:W3CDTF">2015-02-07T13:24:58Z</dcterms:created>
  <dcterms:modified xsi:type="dcterms:W3CDTF">2017-06-09T01:39:34Z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