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7" r:id="rId6"/>
    <p:sldId id="328" r:id="rId7"/>
    <p:sldId id="329" r:id="rId8"/>
    <p:sldId id="330" r:id="rId9"/>
    <p:sldId id="331"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9/8/2017 9:58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2895600"/>
          </a:xfrm>
        </p:spPr>
        <p:txBody>
          <a:bodyPr/>
          <a:lstStyle/>
          <a:p>
            <a:pPr>
              <a:lnSpc>
                <a:spcPct val="100000"/>
              </a:lnSpc>
            </a:pPr>
            <a:r>
              <a:rPr lang="zh-TW" altLang="en-US" dirty="0" smtClean="0">
                <a:effectLst/>
                <a:latin typeface="楷体" pitchFamily="49" charset="-122"/>
                <a:ea typeface="楷体" pitchFamily="49" charset="-122"/>
              </a:rPr>
              <a:t>以賽亞書 </a:t>
            </a:r>
            <a:r>
              <a:rPr lang="en-US" altLang="zh-TW" dirty="0" smtClean="0">
                <a:effectLst/>
                <a:latin typeface="楷体" pitchFamily="49" charset="-122"/>
                <a:ea typeface="楷体" pitchFamily="49" charset="-122"/>
              </a:rPr>
              <a:t>5</a:t>
            </a:r>
            <a:r>
              <a:rPr lang="en-US" altLang="zh-TW" dirty="0" smtClean="0">
                <a:effectLst/>
                <a:latin typeface="楷体" pitchFamily="49" charset="-122"/>
                <a:ea typeface="楷体" pitchFamily="49" charset="-122"/>
              </a:rPr>
              <a:t>:1-7</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希</a:t>
            </a:r>
            <a:r>
              <a:rPr lang="zh-TW" altLang="en-US" dirty="0" smtClean="0">
                <a:effectLst/>
                <a:latin typeface="楷体" pitchFamily="49" charset="-122"/>
                <a:ea typeface="楷体" pitchFamily="49" charset="-122"/>
              </a:rPr>
              <a:t>伯來書 </a:t>
            </a:r>
            <a:r>
              <a:rPr lang="en-US" altLang="zh-TW" dirty="0" smtClean="0">
                <a:effectLst/>
                <a:latin typeface="楷体" pitchFamily="49" charset="-122"/>
                <a:ea typeface="楷体" pitchFamily="49" charset="-122"/>
              </a:rPr>
              <a:t>12:9</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我欲為著我所親疼者唱歌，是我所疼者的歌，論伊的葡萄園：我所親疼者有葡萄園佇真肥的山頭。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t>伊開墾彼個園，除去石頭，栽上等的葡萄樹，佇園內起一座樓，閣掘酒窟佇遐；向望結好的葡萄，無拍算結野葡萄。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600200"/>
            <a:ext cx="7848600" cy="2243691"/>
          </a:xfrm>
        </p:spPr>
        <p:txBody>
          <a:bodyPr/>
          <a:lstStyle/>
          <a:p>
            <a:pPr marL="0" indent="0">
              <a:buNone/>
            </a:pPr>
            <a:r>
              <a:rPr lang="zh-TW" altLang="en-US" sz="5400" dirty="0" smtClean="0"/>
              <a:t>恁徛起耶路撒冷者及猶大人啊，今請恁佇我及我的葡萄園中，判斷著呣著。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我為我的葡萄園所做的以外，猶有甚麼通做啊？我向望結好的葡萄，怎樣反轉結野葡萄啊？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PHOTO\屯.jpg"/>
          <p:cNvPicPr>
            <a:picLocks noChangeAspect="1" noChangeArrowheads="1"/>
          </p:cNvPicPr>
          <p:nvPr/>
        </p:nvPicPr>
        <p:blipFill>
          <a:blip r:embed="rId3" cstate="print"/>
          <a:srcRect/>
          <a:stretch>
            <a:fillRect/>
          </a:stretch>
        </p:blipFill>
        <p:spPr bwMode="auto">
          <a:xfrm>
            <a:off x="4876800" y="3657600"/>
            <a:ext cx="866775" cy="6604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今我給恁講，我欲對我的葡萄園怎樣行：我欲拆去籬笆，互伊受吞滅，拆毀圍牆，互伊</a:t>
            </a:r>
            <a:r>
              <a:rPr lang="zh-TW" altLang="en-US" sz="5400" dirty="0" smtClean="0"/>
              <a:t>受      踏</a:t>
            </a:r>
            <a:r>
              <a:rPr lang="zh-TW" altLang="en-US" sz="5400" dirty="0" smtClean="0"/>
              <a:t>。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我欲互伊荒廢，無閣修整，無閣耡剷，反轉發莿仔及蒺藜。我也欲命令雲無落雨佇伊的頂面。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5:7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95400"/>
            <a:ext cx="7848600" cy="4487382"/>
          </a:xfrm>
        </p:spPr>
        <p:txBody>
          <a:bodyPr/>
          <a:lstStyle/>
          <a:p>
            <a:pPr marL="0" indent="0">
              <a:buNone/>
            </a:pPr>
            <a:r>
              <a:rPr lang="zh-TW" altLang="en-US" sz="5400" dirty="0" smtClean="0"/>
              <a:t>因為萬軍的耶和華的葡萄園就是</a:t>
            </a:r>
            <a:r>
              <a:rPr lang="zh-TW" altLang="en-US" sz="5400" u="sng" dirty="0" smtClean="0"/>
              <a:t>以色列</a:t>
            </a:r>
            <a:r>
              <a:rPr lang="zh-TW" altLang="en-US" sz="5400" dirty="0" smtClean="0"/>
              <a:t>家；伊所歡喜的樹就是</a:t>
            </a:r>
            <a:r>
              <a:rPr lang="zh-TW" altLang="en-US" sz="5400" u="sng" dirty="0" smtClean="0"/>
              <a:t>猶大</a:t>
            </a:r>
            <a:r>
              <a:rPr lang="zh-TW" altLang="en-US" sz="5400" dirty="0" smtClean="0"/>
              <a:t>人。伊所向望的是公平，反轉有暴虐；所向望的是公義，反轉有叫冤枉。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jpg"/>
          <p:cNvPicPr>
            <a:picLocks noChangeAspect="1" noChangeArrowheads="1"/>
          </p:cNvPicPr>
          <p:nvPr/>
        </p:nvPicPr>
        <p:blipFill>
          <a:blip r:embed="rId3" cstate="print"/>
          <a:srcRect/>
          <a:stretch>
            <a:fillRect/>
          </a:stretch>
        </p:blipFill>
        <p:spPr bwMode="auto">
          <a:xfrm>
            <a:off x="2133600" y="2286000"/>
            <a:ext cx="800100" cy="6096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希伯來書 </a:t>
            </a:r>
            <a:r>
              <a:rPr lang="en-US" altLang="zh-TW" sz="5400" dirty="0" smtClean="0">
                <a:effectLst/>
                <a:latin typeface="楷体" pitchFamily="49" charset="-122"/>
                <a:ea typeface="楷体" pitchFamily="49" charset="-122"/>
              </a:rPr>
              <a:t>12:9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2991588"/>
          </a:xfrm>
        </p:spPr>
        <p:txBody>
          <a:bodyPr/>
          <a:lstStyle/>
          <a:p>
            <a:pPr marL="0" indent="0">
              <a:buNone/>
            </a:pPr>
            <a:r>
              <a:rPr lang="zh-TW" altLang="en-US" sz="5400" dirty="0" smtClean="0"/>
              <a:t>受肉體的父母管教，咱都尊重，何況受靈性的父管教，咱</a:t>
            </a:r>
            <a:r>
              <a:rPr lang="zh-TW" altLang="en-US" sz="5400" dirty="0" smtClean="0"/>
              <a:t>豈呣應</a:t>
            </a:r>
            <a:r>
              <a:rPr lang="zh-TW" altLang="en-US" sz="5400" dirty="0" smtClean="0"/>
              <a:t>該閣較願意順從來得著活命？</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823</TotalTime>
  <Words>1315</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以賽亞書 5:1-7  希伯來書 12:9</vt:lpstr>
      <vt:lpstr>以賽亞書 5:1</vt:lpstr>
      <vt:lpstr>以賽亞書 5:2</vt:lpstr>
      <vt:lpstr>以賽亞書 5:3</vt:lpstr>
      <vt:lpstr>以賽亞書 5:4</vt:lpstr>
      <vt:lpstr>以賽亞書 5:5</vt:lpstr>
      <vt:lpstr>以賽亞書 5:6</vt:lpstr>
      <vt:lpstr>以賽亞書 5:7</vt:lpstr>
      <vt:lpstr>希伯來書 12:9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180</cp:revision>
  <dcterms:created xsi:type="dcterms:W3CDTF">2015-02-07T13:24:58Z</dcterms:created>
  <dcterms:modified xsi:type="dcterms:W3CDTF">2017-09-09T01:59:46Z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