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3"/>
  </p:notesMasterIdLst>
  <p:sldIdLst>
    <p:sldId id="296" r:id="rId4"/>
    <p:sldId id="319" r:id="rId5"/>
    <p:sldId id="320" r:id="rId6"/>
    <p:sldId id="321" r:id="rId7"/>
    <p:sldId id="322" r:id="rId8"/>
    <p:sldId id="323" r:id="rId9"/>
    <p:sldId id="324" r:id="rId10"/>
    <p:sldId id="325" r:id="rId11"/>
    <p:sldId id="326" r:id="rId12"/>
    <p:sldId id="327" r:id="rId13"/>
    <p:sldId id="328" r:id="rId14"/>
    <p:sldId id="329" r:id="rId15"/>
    <p:sldId id="330" r:id="rId16"/>
    <p:sldId id="331" r:id="rId17"/>
    <p:sldId id="332" r:id="rId18"/>
    <p:sldId id="333" r:id="rId19"/>
    <p:sldId id="334" r:id="rId20"/>
    <p:sldId id="335" r:id="rId21"/>
    <p:sldId id="33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7" d="100"/>
          <a:sy n="57" d="100"/>
        </p:scale>
        <p:origin x="-78" y="-36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11/10/2017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9:32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10:14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10:15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9:50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9:51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9:52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11/10/2017 9:53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1676400"/>
            <a:ext cx="6629400" cy="2895600"/>
          </a:xfrm>
        </p:spPr>
        <p:txBody>
          <a:bodyPr/>
          <a:lstStyle/>
          <a:p>
            <a:pPr>
              <a:lnSpc>
                <a:spcPct val="100000"/>
              </a:lnSpc>
            </a:pPr>
            <a:r>
              <a:rPr lang="zh-TW" altLang="en-US" dirty="0" smtClean="0">
                <a:effectLst/>
                <a:latin typeface="楷体" pitchFamily="49" charset="-122"/>
                <a:ea typeface="楷体" pitchFamily="49" charset="-122"/>
              </a:rPr>
              <a:t>約翰</a:t>
            </a:r>
            <a:r>
              <a:rPr lang="zh-TW" altLang="en-US" dirty="0" smtClean="0">
                <a:effectLst/>
                <a:latin typeface="楷体" pitchFamily="49" charset="-122"/>
                <a:ea typeface="楷体" pitchFamily="49" charset="-122"/>
              </a:rPr>
              <a:t>福</a:t>
            </a:r>
            <a:r>
              <a:rPr lang="zh-TW" altLang="en-US" dirty="0" smtClean="0">
                <a:effectLst/>
                <a:latin typeface="楷体" pitchFamily="49" charset="-122"/>
                <a:ea typeface="楷体" pitchFamily="49" charset="-122"/>
              </a:rPr>
              <a:t>音 </a:t>
            </a:r>
            <a:r>
              <a:rPr lang="en-US" altLang="zh-TW" dirty="0" smtClean="0">
                <a:effectLst/>
                <a:latin typeface="楷体" pitchFamily="49" charset="-122"/>
                <a:ea typeface="楷体" pitchFamily="49" charset="-122"/>
              </a:rPr>
              <a:t>9:1-11,</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24-25,</a:t>
            </a:r>
            <a:r>
              <a:rPr lang="en-US" altLang="zh-TW" dirty="0" smtClean="0">
                <a:effectLst/>
                <a:latin typeface="楷体" pitchFamily="49" charset="-122"/>
                <a:ea typeface="楷体" pitchFamily="49" charset="-122"/>
              </a:rPr>
              <a:t/>
            </a:r>
            <a:br>
              <a:rPr lang="en-US" altLang="zh-TW" dirty="0" smtClean="0">
                <a:effectLst/>
                <a:latin typeface="楷体" pitchFamily="49" charset="-122"/>
                <a:ea typeface="楷体" pitchFamily="49" charset="-122"/>
              </a:rPr>
            </a:br>
            <a:r>
              <a:rPr lang="en-US" altLang="zh-TW" dirty="0" smtClean="0">
                <a:effectLst/>
                <a:latin typeface="楷体" pitchFamily="49" charset="-122"/>
                <a:ea typeface="楷体" pitchFamily="49" charset="-122"/>
              </a:rPr>
              <a:t>			</a:t>
            </a:r>
            <a:r>
              <a:rPr lang="zh-TW" altLang="en-US" dirty="0" smtClean="0">
                <a:effectLst/>
                <a:latin typeface="楷体" pitchFamily="49" charset="-122"/>
                <a:ea typeface="楷体" pitchFamily="49" charset="-122"/>
              </a:rPr>
              <a:t>   </a:t>
            </a:r>
            <a:r>
              <a:rPr lang="en-US" altLang="zh-TW" dirty="0" smtClean="0">
                <a:effectLst/>
                <a:latin typeface="楷体" pitchFamily="49" charset="-122"/>
                <a:ea typeface="楷体" pitchFamily="49" charset="-122"/>
              </a:rPr>
              <a:t>35-39</a:t>
            </a:r>
            <a:endParaRPr lang="en-US" altLang="zh-TW" dirty="0">
              <a:effectLst/>
              <a:latin typeface="楷体" pitchFamily="49" charset="-122"/>
              <a:ea typeface="楷体"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有人講：「伊就是。」閣有人講</a:t>
            </a:r>
            <a:r>
              <a:rPr lang="zh-TW" altLang="en-US" sz="5400" dirty="0" smtClean="0">
                <a:latin typeface="標楷體" pitchFamily="65" charset="-120"/>
                <a:ea typeface="標楷體" pitchFamily="65" charset="-120"/>
              </a:rPr>
              <a:t>：「呣是</a:t>
            </a:r>
            <a:r>
              <a:rPr lang="zh-TW" altLang="en-US" sz="5400" dirty="0" smtClean="0">
                <a:latin typeface="標楷體" pitchFamily="65" charset="-120"/>
                <a:ea typeface="標楷體" pitchFamily="65" charset="-120"/>
              </a:rPr>
              <a:t>；是親像伊</a:t>
            </a:r>
            <a:r>
              <a:rPr lang="zh-TW" altLang="en-US" sz="5400" dirty="0" smtClean="0">
                <a:latin typeface="標楷體" pitchFamily="65" charset="-120"/>
                <a:ea typeface="標楷體" pitchFamily="65" charset="-120"/>
              </a:rPr>
              <a:t>。」呣拘</a:t>
            </a:r>
            <a:r>
              <a:rPr lang="zh-TW" altLang="en-US" sz="5400" dirty="0" smtClean="0">
                <a:latin typeface="標楷體" pitchFamily="65" charset="-120"/>
                <a:ea typeface="標楷體" pitchFamily="65" charset="-120"/>
              </a:rPr>
              <a:t>彼個人家己講：「我就是。」</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QTEC\PHOTO\in.jpg"/>
          <p:cNvPicPr>
            <a:picLocks noChangeAspect="1" noChangeArrowheads="1"/>
          </p:cNvPicPr>
          <p:nvPr/>
        </p:nvPicPr>
        <p:blipFill>
          <a:blip r:embed="rId3" cstate="print"/>
          <a:srcRect/>
          <a:stretch>
            <a:fillRect/>
          </a:stretch>
        </p:blipFill>
        <p:spPr bwMode="auto">
          <a:xfrm>
            <a:off x="838200" y="1484086"/>
            <a:ext cx="814983" cy="620939"/>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9:10</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 閣</a:t>
            </a:r>
            <a:r>
              <a:rPr lang="zh-TW" altLang="en-US" sz="5400" dirty="0" smtClean="0">
                <a:latin typeface="標楷體" pitchFamily="65" charset="-120"/>
                <a:ea typeface="標楷體" pitchFamily="65" charset="-120"/>
              </a:rPr>
              <a:t>問伊：「你的目睭按怎會看見？」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伊應講：「叫做耶穌彼個人抄土糊我的目睭，給我講：</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你去</a:t>
            </a:r>
            <a:r>
              <a:rPr lang="zh-TW" altLang="en-US" sz="5400" u="sng" dirty="0" smtClean="0">
                <a:latin typeface="標楷體" pitchFamily="65" charset="-120"/>
                <a:ea typeface="標楷體" pitchFamily="65" charset="-120"/>
              </a:rPr>
              <a:t>西羅亞池</a:t>
            </a:r>
            <a:r>
              <a:rPr lang="zh-TW" altLang="en-US" sz="5400" dirty="0" smtClean="0">
                <a:latin typeface="標楷體" pitchFamily="65" charset="-120"/>
                <a:ea typeface="標楷體" pitchFamily="65" charset="-120"/>
              </a:rPr>
              <a:t>洗</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；我去，一下洗，就看見。」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法利賽人第二遍叫彼個出世就失明的來，給伊講：「佇上帝面前著照實講。阮知此個人是有罪的人。」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伊應講：「伊是有罪的人</a:t>
            </a:r>
            <a:r>
              <a:rPr lang="zh-TW" altLang="en-US" sz="5400" dirty="0" smtClean="0">
                <a:latin typeface="標楷體" pitchFamily="65" charset="-120"/>
                <a:ea typeface="標楷體" pitchFamily="65" charset="-120"/>
              </a:rPr>
              <a:t>抑呣是</a:t>
            </a:r>
            <a:r>
              <a:rPr lang="zh-TW" altLang="en-US"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我呣知</a:t>
            </a:r>
            <a:r>
              <a:rPr lang="zh-TW" altLang="en-US" sz="5400" dirty="0" smtClean="0">
                <a:latin typeface="標楷體" pitchFamily="65" charset="-120"/>
                <a:ea typeface="標楷體" pitchFamily="65" charset="-120"/>
              </a:rPr>
              <a:t>。我只有知一項代誌，我前失明，今有看見。」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G:\QTEC\PHOTO\in.jpg"/>
          <p:cNvPicPr>
            <a:picLocks noChangeAspect="1" noChangeArrowheads="1"/>
          </p:cNvPicPr>
          <p:nvPr/>
        </p:nvPicPr>
        <p:blipFill>
          <a:blip r:embed="rId3" cstate="print"/>
          <a:srcRect/>
          <a:stretch>
            <a:fillRect/>
          </a:stretch>
        </p:blipFill>
        <p:spPr bwMode="auto">
          <a:xfrm>
            <a:off x="3276600" y="1447800"/>
            <a:ext cx="900112" cy="685800"/>
          </a:xfrm>
          <a:prstGeom prst="rect">
            <a:avLst/>
          </a:prstGeom>
          <a:noFill/>
        </p:spPr>
      </p:pic>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耶穌聽</a:t>
            </a:r>
            <a:r>
              <a:rPr lang="zh-TW" altLang="en-US" sz="5400" dirty="0" smtClean="0">
                <a:latin typeface="標楷體" pitchFamily="65" charset="-120"/>
                <a:ea typeface="標楷體" pitchFamily="65" charset="-120"/>
              </a:rPr>
              <a:t>著  給</a:t>
            </a:r>
            <a:r>
              <a:rPr lang="zh-TW" altLang="en-US" sz="5400" dirty="0" smtClean="0">
                <a:latin typeface="標楷體" pitchFamily="65" charset="-120"/>
                <a:ea typeface="標楷體" pitchFamily="65" charset="-120"/>
              </a:rPr>
              <a:t>伊趕出會堂，後來尋著伊，就給伊問：「你有信人子無？」</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伊應講：「先生，什麼人是人子，我通信伊？」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耶穌對伊講：「你已經有看著伊；此</a:t>
            </a:r>
            <a:r>
              <a:rPr lang="zh-TW" altLang="en-US" sz="5400" dirty="0" smtClean="0">
                <a:latin typeface="標楷體" pitchFamily="65" charset="-120"/>
                <a:ea typeface="標楷體" pitchFamily="65" charset="-120"/>
              </a:rPr>
              <a:t>陣啲及</a:t>
            </a:r>
            <a:r>
              <a:rPr lang="zh-TW" altLang="en-US" sz="5400" dirty="0" smtClean="0">
                <a:latin typeface="標楷體" pitchFamily="65" charset="-120"/>
                <a:ea typeface="標楷體" pitchFamily="65" charset="-120"/>
              </a:rPr>
              <a:t>你講話的就是伊。」</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伊講：「主啊，我信，」就跪落去給伊拜。</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9:39</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耶穌講：「我為著審判來到此世間，通互失明的看見，互目光的變做失明。」</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9:1</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耶穌經過的時，看著一個出世就失明的人。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9:2</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伊的門徒給伊問：「拉比，此個人出世就失明，是啥人犯罪，是伊本身抑是伊的父母？」</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9:3</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耶穌應講</a:t>
            </a:r>
            <a:r>
              <a:rPr lang="zh-TW" altLang="en-US" sz="5400" dirty="0" smtClean="0">
                <a:latin typeface="標楷體" pitchFamily="65" charset="-120"/>
                <a:ea typeface="標楷體" pitchFamily="65" charset="-120"/>
              </a:rPr>
              <a:t>：「呣是</a:t>
            </a:r>
            <a:r>
              <a:rPr lang="zh-TW" altLang="en-US" sz="5400" dirty="0" smtClean="0">
                <a:latin typeface="標楷體" pitchFamily="65" charset="-120"/>
                <a:ea typeface="標楷體" pitchFamily="65" charset="-120"/>
              </a:rPr>
              <a:t>因為此個人犯罪，</a:t>
            </a:r>
            <a:r>
              <a:rPr lang="zh-TW" altLang="en-US" sz="5400" dirty="0" smtClean="0">
                <a:latin typeface="標楷體" pitchFamily="65" charset="-120"/>
                <a:ea typeface="標楷體" pitchFamily="65" charset="-120"/>
              </a:rPr>
              <a:t>嘛呣是</a:t>
            </a:r>
            <a:r>
              <a:rPr lang="zh-TW" altLang="en-US" sz="5400" dirty="0" smtClean="0">
                <a:latin typeface="標楷體" pitchFamily="65" charset="-120"/>
                <a:ea typeface="標楷體" pitchFamily="65" charset="-120"/>
              </a:rPr>
              <a:t>伊的父母犯罪，是欲通過伊來顯明上帝的作為。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9:4</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趁猶是日時，咱著做差我彼位的工；暗時一下到，無人會當做工。</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9:5</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1495794"/>
          </a:xfrm>
        </p:spPr>
        <p:txBody>
          <a:bodyPr/>
          <a:lstStyle/>
          <a:p>
            <a:pPr marL="0" indent="0">
              <a:buNone/>
            </a:pPr>
            <a:r>
              <a:rPr lang="zh-TW" altLang="en-US" sz="5400" dirty="0" smtClean="0">
                <a:latin typeface="標楷體" pitchFamily="65" charset="-120"/>
                <a:ea typeface="標楷體" pitchFamily="65" charset="-120"/>
              </a:rPr>
              <a:t>我佇世間的時，是世間的光。」</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9:6</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243691"/>
          </a:xfrm>
        </p:spPr>
        <p:txBody>
          <a:bodyPr/>
          <a:lstStyle/>
          <a:p>
            <a:pPr marL="0" indent="0">
              <a:buNone/>
            </a:pPr>
            <a:r>
              <a:rPr lang="zh-TW" altLang="en-US" sz="5400" dirty="0" smtClean="0">
                <a:latin typeface="標楷體" pitchFamily="65" charset="-120"/>
                <a:ea typeface="標楷體" pitchFamily="65" charset="-120"/>
              </a:rPr>
              <a:t>諸個話講了，伊呸嘴涎佇土腳，用嘴涎抄土，然後用土糊彼個人的目睭，</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9:7</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給伊講：「你去</a:t>
            </a:r>
            <a:r>
              <a:rPr lang="zh-TW" altLang="en-US" sz="5400" u="sng" dirty="0" smtClean="0">
                <a:latin typeface="標楷體" pitchFamily="65" charset="-120"/>
                <a:ea typeface="標楷體" pitchFamily="65" charset="-120"/>
              </a:rPr>
              <a:t>西羅亞池</a:t>
            </a:r>
            <a:r>
              <a:rPr lang="zh-TW" altLang="en-US" sz="5400" dirty="0" smtClean="0">
                <a:latin typeface="標楷體" pitchFamily="65" charset="-120"/>
                <a:ea typeface="標楷體" pitchFamily="65" charset="-120"/>
              </a:rPr>
              <a:t>洗，」</a:t>
            </a:r>
            <a:r>
              <a:rPr lang="en-US" altLang="zh-TW" sz="5400" dirty="0" smtClean="0">
                <a:latin typeface="標楷體" pitchFamily="65" charset="-120"/>
                <a:ea typeface="標楷體" pitchFamily="65" charset="-120"/>
              </a:rPr>
              <a:t>—</a:t>
            </a:r>
            <a:r>
              <a:rPr lang="zh-TW" altLang="en-US" sz="5400" u="sng" dirty="0" smtClean="0">
                <a:latin typeface="標楷體" pitchFamily="65" charset="-120"/>
                <a:ea typeface="標楷體" pitchFamily="65" charset="-120"/>
              </a:rPr>
              <a:t>西羅亞</a:t>
            </a:r>
            <a:r>
              <a:rPr lang="zh-TW" altLang="en-US" sz="5400" dirty="0" smtClean="0">
                <a:latin typeface="標楷體" pitchFamily="65" charset="-120"/>
                <a:ea typeface="標楷體" pitchFamily="65" charset="-120"/>
              </a:rPr>
              <a:t>的意思是「奉差遣」</a:t>
            </a:r>
            <a:r>
              <a:rPr lang="en-US" altLang="zh-TW" sz="5400" dirty="0" smtClean="0">
                <a:latin typeface="標楷體" pitchFamily="65" charset="-120"/>
                <a:ea typeface="標楷體" pitchFamily="65" charset="-120"/>
              </a:rPr>
              <a:t>—</a:t>
            </a:r>
            <a:r>
              <a:rPr lang="zh-TW" altLang="en-US" sz="5400" dirty="0" smtClean="0">
                <a:latin typeface="標楷體" pitchFamily="65" charset="-120"/>
                <a:ea typeface="標楷體" pitchFamily="65" charset="-120"/>
              </a:rPr>
              <a:t>伊就去洗，轉來的時已經會看見。</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8203"/>
            <a:ext cx="8382000" cy="830997"/>
          </a:xfrm>
        </p:spPr>
        <p:txBody>
          <a:bodyPr/>
          <a:lstStyle/>
          <a:p>
            <a:pPr algn="ctr">
              <a:lnSpc>
                <a:spcPct val="100000"/>
              </a:lnSpc>
            </a:pPr>
            <a:r>
              <a:rPr lang="zh-TW" altLang="en-US" sz="5400" dirty="0" smtClean="0">
                <a:effectLst/>
                <a:latin typeface="楷体" pitchFamily="49" charset="-122"/>
                <a:ea typeface="楷体" pitchFamily="49" charset="-122"/>
              </a:rPr>
              <a:t>約翰福</a:t>
            </a:r>
            <a:r>
              <a:rPr lang="zh-TW" altLang="en-US" sz="5400" dirty="0">
                <a:effectLst/>
                <a:latin typeface="楷体" pitchFamily="49" charset="-122"/>
                <a:ea typeface="楷体" pitchFamily="49" charset="-122"/>
              </a:rPr>
              <a:t>音 </a:t>
            </a:r>
            <a:r>
              <a:rPr lang="en-US" altLang="zh-TW" sz="5400" dirty="0" smtClean="0">
                <a:effectLst/>
                <a:latin typeface="楷体" pitchFamily="49" charset="-122"/>
                <a:ea typeface="楷体" pitchFamily="49" charset="-122"/>
              </a:rPr>
              <a:t>9:8</a:t>
            </a:r>
            <a:endParaRPr lang="zh-TW" altLang="en-US" sz="5400" dirty="0">
              <a:effectLst/>
              <a:latin typeface="楷体" pitchFamily="49" charset="-122"/>
              <a:ea typeface="楷体" pitchFamily="49" charset="-122"/>
            </a:endParaRPr>
          </a:p>
        </p:txBody>
      </p:sp>
      <p:sp>
        <p:nvSpPr>
          <p:cNvPr id="3" name="Subtitle 2"/>
          <p:cNvSpPr>
            <a:spLocks noGrp="1"/>
          </p:cNvSpPr>
          <p:nvPr>
            <p:ph type="body" sz="quarter" idx="10"/>
          </p:nvPr>
        </p:nvSpPr>
        <p:spPr>
          <a:xfrm>
            <a:off x="685800" y="1413909"/>
            <a:ext cx="7848600" cy="2991588"/>
          </a:xfrm>
        </p:spPr>
        <p:txBody>
          <a:bodyPr/>
          <a:lstStyle/>
          <a:p>
            <a:pPr marL="0" indent="0">
              <a:buNone/>
            </a:pPr>
            <a:r>
              <a:rPr lang="zh-TW" altLang="en-US" sz="5400" dirty="0" smtClean="0">
                <a:latin typeface="標楷體" pitchFamily="65" charset="-120"/>
                <a:ea typeface="標楷體" pitchFamily="65" charset="-120"/>
              </a:rPr>
              <a:t>伊的厝邊及曾看著伊以</a:t>
            </a:r>
            <a:r>
              <a:rPr lang="zh-TW" altLang="en-US" sz="5400" dirty="0" smtClean="0">
                <a:latin typeface="標楷體" pitchFamily="65" charset="-120"/>
                <a:ea typeface="標楷體" pitchFamily="65" charset="-120"/>
              </a:rPr>
              <a:t>前啲做</a:t>
            </a:r>
            <a:r>
              <a:rPr lang="zh-TW" altLang="en-US" sz="5400" dirty="0" smtClean="0">
                <a:latin typeface="標楷體" pitchFamily="65" charset="-120"/>
                <a:ea typeface="標楷體" pitchFamily="65" charset="-120"/>
              </a:rPr>
              <a:t>乞食的人，講：「此個</a:t>
            </a:r>
            <a:r>
              <a:rPr lang="zh-TW" altLang="en-US" sz="5400" dirty="0" smtClean="0">
                <a:latin typeface="標楷體" pitchFamily="65" charset="-120"/>
                <a:ea typeface="標楷體" pitchFamily="65" charset="-120"/>
              </a:rPr>
              <a:t>豈呣是</a:t>
            </a:r>
            <a:r>
              <a:rPr lang="zh-TW" altLang="en-US" sz="5400" dirty="0" smtClean="0">
                <a:latin typeface="標楷體" pitchFamily="65" charset="-120"/>
                <a:ea typeface="標楷體" pitchFamily="65" charset="-120"/>
              </a:rPr>
              <a:t>不時</a:t>
            </a:r>
            <a:r>
              <a:rPr lang="zh-TW" altLang="en-US" sz="5400" dirty="0" smtClean="0">
                <a:latin typeface="標楷體" pitchFamily="65" charset="-120"/>
                <a:ea typeface="標楷體" pitchFamily="65" charset="-120"/>
              </a:rPr>
              <a:t>坐啲給</a:t>
            </a:r>
            <a:r>
              <a:rPr lang="zh-TW" altLang="en-US" sz="5400" dirty="0" smtClean="0">
                <a:latin typeface="標楷體" pitchFamily="65" charset="-120"/>
                <a:ea typeface="標楷體" pitchFamily="65" charset="-120"/>
              </a:rPr>
              <a:t>人分彼個人？」</a:t>
            </a:r>
            <a:endParaRPr lang="en-US" altLang="zh-TW" sz="5200" dirty="0" smtClean="0">
              <a:latin typeface="標楷體" pitchFamily="65" charset="-120"/>
              <a:ea typeface="標楷體" pitchFamily="65" charset="-120"/>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857</TotalTime>
  <Words>2576</Words>
  <Application>Microsoft Office PowerPoint</Application>
  <PresentationFormat>On-screen Show (4:3)</PresentationFormat>
  <Paragraphs>113</Paragraphs>
  <Slides>19</Slides>
  <Notes>19</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1_Purple Template 1 Trebuchet</vt:lpstr>
      <vt:lpstr>White with Courier font for code slides</vt:lpstr>
      <vt:lpstr>約翰福音 9:1-11,       24-25,       35-39</vt:lpstr>
      <vt:lpstr>約翰福音 9:1</vt:lpstr>
      <vt:lpstr>約翰福音 9:2</vt:lpstr>
      <vt:lpstr>約翰福音 9:3</vt:lpstr>
      <vt:lpstr>約翰福音 9:4</vt:lpstr>
      <vt:lpstr>約翰福音 9:5</vt:lpstr>
      <vt:lpstr>約翰福音 9:6</vt:lpstr>
      <vt:lpstr>約翰福音 9:7</vt:lpstr>
      <vt:lpstr>約翰福音 9:8</vt:lpstr>
      <vt:lpstr>約翰福音 9:9</vt:lpstr>
      <vt:lpstr>約翰福音 9:10</vt:lpstr>
      <vt:lpstr>約翰福音 9:11</vt:lpstr>
      <vt:lpstr>約翰福音 9:24</vt:lpstr>
      <vt:lpstr>約翰福音 9:25</vt:lpstr>
      <vt:lpstr>約翰福音 9:35</vt:lpstr>
      <vt:lpstr>約翰福音 9:36</vt:lpstr>
      <vt:lpstr>約翰福音 9:37</vt:lpstr>
      <vt:lpstr>約翰福音 9:38</vt:lpstr>
      <vt:lpstr>約翰福音 9:39</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184</cp:revision>
  <dcterms:created xsi:type="dcterms:W3CDTF">2015-02-07T13:24:58Z</dcterms:created>
  <dcterms:modified xsi:type="dcterms:W3CDTF">2017-11-10T15:15:51Z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