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319" r:id="rId5"/>
    <p:sldId id="320" r:id="rId6"/>
    <p:sldId id="321" r:id="rId7"/>
    <p:sldId id="322" r:id="rId8"/>
    <p:sldId id="323" r:id="rId9"/>
    <p:sldId id="324"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88" y="-5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11/16/2017 10:25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295400"/>
            <a:ext cx="6629400" cy="4724400"/>
          </a:xfrm>
        </p:spPr>
        <p:txBody>
          <a:bodyPr/>
          <a:lstStyle/>
          <a:p>
            <a:pPr>
              <a:lnSpc>
                <a:spcPct val="100000"/>
              </a:lnSpc>
            </a:pP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6:35;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8:12,28,58;</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10:9,11;</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17:5;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以賽亞書 </a:t>
            </a:r>
            <a:r>
              <a:rPr lang="en-US" altLang="zh-TW" dirty="0" smtClean="0">
                <a:effectLst/>
                <a:latin typeface="楷体" pitchFamily="49" charset="-122"/>
                <a:ea typeface="楷体" pitchFamily="49" charset="-122"/>
              </a:rPr>
              <a:t>43:13</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QTEC\PHOTO\boe2.jpg"/>
          <p:cNvPicPr>
            <a:picLocks noChangeAspect="1" noChangeArrowheads="1"/>
          </p:cNvPicPr>
          <p:nvPr/>
        </p:nvPicPr>
        <p:blipFill>
          <a:blip r:embed="rId3" cstate="print"/>
          <a:srcRect/>
          <a:stretch>
            <a:fillRect/>
          </a:stretch>
        </p:blipFill>
        <p:spPr bwMode="auto">
          <a:xfrm>
            <a:off x="3352800" y="2971800"/>
            <a:ext cx="829608" cy="564134"/>
          </a:xfrm>
          <a:prstGeom prst="rect">
            <a:avLst/>
          </a:prstGeom>
          <a:noFill/>
        </p:spPr>
      </p:pic>
      <p:pic>
        <p:nvPicPr>
          <p:cNvPr id="6" name="Picture 3" descr="G:\QTEC\PHOTO\boe2.jpg"/>
          <p:cNvPicPr>
            <a:picLocks noChangeAspect="1" noChangeArrowheads="1"/>
          </p:cNvPicPr>
          <p:nvPr/>
        </p:nvPicPr>
        <p:blipFill>
          <a:blip r:embed="rId3" cstate="print"/>
          <a:srcRect/>
          <a:stretch>
            <a:fillRect/>
          </a:stretch>
        </p:blipFill>
        <p:spPr bwMode="auto">
          <a:xfrm>
            <a:off x="1981200" y="3733800"/>
            <a:ext cx="793749" cy="539750"/>
          </a:xfrm>
          <a:prstGeom prst="rect">
            <a:avLst/>
          </a:prstGeom>
          <a:noFill/>
        </p:spPr>
      </p:pic>
      <p:pic>
        <p:nvPicPr>
          <p:cNvPr id="1026" name="Picture 2" descr="G:\QTEC\PHOTO\in.jpg"/>
          <p:cNvPicPr>
            <a:picLocks noChangeAspect="1" noChangeArrowheads="1"/>
          </p:cNvPicPr>
          <p:nvPr/>
        </p:nvPicPr>
        <p:blipFill>
          <a:blip r:embed="rId4" cstate="print"/>
          <a:srcRect/>
          <a:stretch>
            <a:fillRect/>
          </a:stretch>
        </p:blipFill>
        <p:spPr bwMode="auto">
          <a:xfrm>
            <a:off x="2743200" y="1455964"/>
            <a:ext cx="789384" cy="601436"/>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6:35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a:t>
            </a:r>
            <a:r>
              <a:rPr lang="zh-TW" altLang="en-US" sz="5400" dirty="0" smtClean="0">
                <a:latin typeface="標楷體" pitchFamily="65" charset="-120"/>
                <a:ea typeface="標楷體" pitchFamily="65" charset="-120"/>
              </a:rPr>
              <a:t>給  講</a:t>
            </a:r>
            <a:r>
              <a:rPr lang="zh-TW" altLang="en-US" sz="5400" dirty="0" smtClean="0">
                <a:latin typeface="標楷體" pitchFamily="65" charset="-120"/>
                <a:ea typeface="標楷體" pitchFamily="65" charset="-120"/>
              </a:rPr>
              <a:t>：「我就是互人得著活命的餅；來我遮的人一</a:t>
            </a:r>
            <a:r>
              <a:rPr lang="zh-TW" altLang="en-US" sz="5400" dirty="0" smtClean="0">
                <a:latin typeface="標楷體" pitchFamily="65" charset="-120"/>
                <a:ea typeface="標楷體" pitchFamily="65" charset="-120"/>
              </a:rPr>
              <a:t>定  枵</a:t>
            </a:r>
            <a:r>
              <a:rPr lang="zh-TW" altLang="en-US" sz="5400" dirty="0" smtClean="0">
                <a:latin typeface="標楷體" pitchFamily="65" charset="-120"/>
                <a:ea typeface="標楷體" pitchFamily="65" charset="-120"/>
              </a:rPr>
              <a:t>，信我的人一</a:t>
            </a:r>
            <a:r>
              <a:rPr lang="zh-TW" altLang="en-US" sz="5400" dirty="0" smtClean="0">
                <a:latin typeface="標楷體" pitchFamily="65" charset="-120"/>
                <a:ea typeface="標楷體" pitchFamily="65" charset="-120"/>
              </a:rPr>
              <a:t>定  嘴</a:t>
            </a:r>
            <a:r>
              <a:rPr lang="zh-TW" altLang="en-US" sz="5400" dirty="0" smtClean="0">
                <a:latin typeface="標楷體" pitchFamily="65" charset="-120"/>
                <a:ea typeface="標楷體" pitchFamily="65" charset="-120"/>
              </a:rPr>
              <a:t>焦。</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boe2.jpg"/>
          <p:cNvPicPr>
            <a:picLocks noChangeAspect="1" noChangeArrowheads="1"/>
          </p:cNvPicPr>
          <p:nvPr/>
        </p:nvPicPr>
        <p:blipFill>
          <a:blip r:embed="rId3" cstate="print"/>
          <a:srcRect/>
          <a:stretch>
            <a:fillRect/>
          </a:stretch>
        </p:blipFill>
        <p:spPr bwMode="auto">
          <a:xfrm>
            <a:off x="6781800" y="2209800"/>
            <a:ext cx="905809" cy="61595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8</a:t>
            </a:r>
            <a:r>
              <a:rPr lang="en-US" altLang="zh-TW" sz="5400" dirty="0" smtClean="0">
                <a:effectLst/>
                <a:latin typeface="楷体" pitchFamily="49" charset="-122"/>
                <a:ea typeface="楷体" pitchFamily="49" charset="-122"/>
              </a:rPr>
              <a:t>:12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耶穌閣給眾人講：「我是世間的光；隨我的</a:t>
            </a:r>
            <a:r>
              <a:rPr lang="zh-TW" altLang="en-US" sz="5400" dirty="0" smtClean="0">
                <a:latin typeface="標楷體" pitchFamily="65" charset="-120"/>
                <a:ea typeface="標楷體" pitchFamily="65" charset="-120"/>
              </a:rPr>
              <a:t>人  佇</a:t>
            </a:r>
            <a:r>
              <a:rPr lang="zh-TW" altLang="en-US" sz="5400" dirty="0" smtClean="0">
                <a:latin typeface="標楷體" pitchFamily="65" charset="-120"/>
                <a:ea typeface="標楷體" pitchFamily="65" charset="-120"/>
              </a:rPr>
              <a:t>烏暗中生活，反轉有活命的光。」</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PHOTO\in.jpg"/>
          <p:cNvPicPr>
            <a:picLocks noChangeAspect="1" noChangeArrowheads="1"/>
          </p:cNvPicPr>
          <p:nvPr/>
        </p:nvPicPr>
        <p:blipFill>
          <a:blip r:embed="rId3" cstate="print"/>
          <a:srcRect/>
          <a:stretch>
            <a:fillRect/>
          </a:stretch>
        </p:blipFill>
        <p:spPr bwMode="auto">
          <a:xfrm>
            <a:off x="4038600" y="1447800"/>
            <a:ext cx="741759" cy="56515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8:28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487382"/>
          </a:xfrm>
        </p:spPr>
        <p:txBody>
          <a:bodyPr/>
          <a:lstStyle/>
          <a:p>
            <a:pPr marL="0" indent="0">
              <a:buNone/>
            </a:pPr>
            <a:r>
              <a:rPr lang="zh-TW" altLang="en-US" sz="5400" dirty="0" smtClean="0">
                <a:latin typeface="標楷體" pitchFamily="65" charset="-120"/>
                <a:ea typeface="標楷體" pitchFamily="65" charset="-120"/>
              </a:rPr>
              <a:t>所以耶穌</a:t>
            </a:r>
            <a:r>
              <a:rPr lang="zh-TW" altLang="en-US" sz="5400" dirty="0" smtClean="0">
                <a:latin typeface="標楷體" pitchFamily="65" charset="-120"/>
                <a:ea typeface="標楷體" pitchFamily="65" charset="-120"/>
              </a:rPr>
              <a:t>給  講</a:t>
            </a:r>
            <a:r>
              <a:rPr lang="zh-TW" altLang="en-US" sz="5400" dirty="0" smtClean="0">
                <a:latin typeface="標楷體" pitchFamily="65" charset="-120"/>
                <a:ea typeface="標楷體" pitchFamily="65" charset="-120"/>
              </a:rPr>
              <a:t>：「恁舉起人子了後就會知，我就是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自有永有</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彼位，閣我做代誌無一項是照我家己的意思，只有照父教示我的來講。</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8</a:t>
            </a:r>
            <a:r>
              <a:rPr lang="en-US" altLang="zh-TW" sz="5400" dirty="0" smtClean="0">
                <a:effectLst/>
                <a:latin typeface="楷体" pitchFamily="49" charset="-122"/>
                <a:ea typeface="楷体" pitchFamily="49" charset="-122"/>
              </a:rPr>
              <a:t>:58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耶穌應講：「我實實在在給恁講，</a:t>
            </a:r>
            <a:r>
              <a:rPr lang="zh-TW" altLang="en-US" sz="5400" u="sng" dirty="0" smtClean="0">
                <a:latin typeface="標楷體" pitchFamily="65" charset="-120"/>
                <a:ea typeface="標楷體" pitchFamily="65" charset="-120"/>
              </a:rPr>
              <a:t>亞伯拉罕</a:t>
            </a:r>
            <a:r>
              <a:rPr lang="zh-TW" altLang="en-US" sz="5400" dirty="0" smtClean="0">
                <a:latin typeface="標楷體" pitchFamily="65" charset="-120"/>
                <a:ea typeface="標楷體" pitchFamily="65" charset="-120"/>
              </a:rPr>
              <a:t>猶未出世，我已經存在。」</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10</a:t>
            </a:r>
            <a:r>
              <a:rPr lang="en-US" altLang="zh-TW" sz="5400" dirty="0" smtClean="0">
                <a:effectLst/>
                <a:latin typeface="楷体" pitchFamily="49" charset="-122"/>
                <a:ea typeface="楷体" pitchFamily="49" charset="-122"/>
              </a:rPr>
              <a:t>:9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我是門；通過我此個門入來的，會安全，通出出入入，閣會尋著草場。</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10:11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我</a:t>
            </a:r>
            <a:r>
              <a:rPr lang="zh-TW" altLang="en-US" sz="5400" dirty="0" smtClean="0">
                <a:latin typeface="標楷體" pitchFamily="65" charset="-120"/>
                <a:ea typeface="標楷體" pitchFamily="65" charset="-120"/>
              </a:rPr>
              <a:t>是好的牧者。好的牧者為著羊放拺性命。</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17</a:t>
            </a:r>
            <a:r>
              <a:rPr lang="en-US" altLang="zh-TW" sz="5400" dirty="0" smtClean="0">
                <a:effectLst/>
                <a:latin typeface="楷体" pitchFamily="49" charset="-122"/>
                <a:ea typeface="楷体" pitchFamily="49" charset="-122"/>
              </a:rPr>
              <a:t>:5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父啊，現在求你互我佇你面前得著榮光，就是創世以前我及你已經有的榮光。</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a:effectLst/>
                <a:latin typeface="楷体" pitchFamily="49" charset="-122"/>
                <a:ea typeface="楷体" pitchFamily="49" charset="-122"/>
              </a:rPr>
              <a:t>43:13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對有日子以來，我就是耶和華；無一個會救人脫離我的手。我欲行代誌是誰會阻止啊？</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847</TotalTime>
  <Words>1242</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約翰福音 6:35;     8:12,28,58;           10:9,11;          17:5; 以賽亞書 43:13</vt:lpstr>
      <vt:lpstr>約翰福音 6:35</vt:lpstr>
      <vt:lpstr>約翰福音 8:12</vt:lpstr>
      <vt:lpstr>約翰福音 8:28</vt:lpstr>
      <vt:lpstr>約翰福音 8:58</vt:lpstr>
      <vt:lpstr>約翰福音 10:9</vt:lpstr>
      <vt:lpstr>約翰福音 10:11</vt:lpstr>
      <vt:lpstr>約翰福音 17:5</vt:lpstr>
      <vt:lpstr>以賽亞書 43:13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183</cp:revision>
  <dcterms:created xsi:type="dcterms:W3CDTF">2015-02-07T13:24:58Z</dcterms:created>
  <dcterms:modified xsi:type="dcterms:W3CDTF">2017-11-17T03:26:13Z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