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96" r:id="rId4"/>
    <p:sldId id="319" r:id="rId5"/>
    <p:sldId id="320" r:id="rId6"/>
    <p:sldId id="326" r:id="rId7"/>
    <p:sldId id="342" r:id="rId8"/>
    <p:sldId id="327" r:id="rId9"/>
    <p:sldId id="328" r:id="rId10"/>
    <p:sldId id="329" r:id="rId11"/>
    <p:sldId id="330" r:id="rId12"/>
    <p:sldId id="331" r:id="rId13"/>
    <p:sldId id="332" r:id="rId14"/>
    <p:sldId id="321" r:id="rId15"/>
    <p:sldId id="333" r:id="rId16"/>
    <p:sldId id="334" r:id="rId17"/>
    <p:sldId id="335" r:id="rId18"/>
    <p:sldId id="336" r:id="rId19"/>
    <p:sldId id="337" r:id="rId20"/>
    <p:sldId id="338" r:id="rId21"/>
    <p:sldId id="339" r:id="rId22"/>
    <p:sldId id="340" r:id="rId23"/>
    <p:sldId id="34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19:3-12;</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以弗所書 </a:t>
            </a:r>
            <a:r>
              <a:rPr lang="en-US" altLang="zh-TW" dirty="0" smtClean="0">
                <a:effectLst/>
                <a:latin typeface="楷体" pitchFamily="49" charset="-122"/>
                <a:ea typeface="楷体" pitchFamily="49" charset="-122"/>
              </a:rPr>
              <a:t>5:21-28,</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31-32</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PHOTO\in.jpg"/>
          <p:cNvPicPr>
            <a:picLocks noChangeAspect="1" noChangeArrowheads="1"/>
          </p:cNvPicPr>
          <p:nvPr/>
        </p:nvPicPr>
        <p:blipFill>
          <a:blip r:embed="rId3" cstate="print"/>
          <a:srcRect/>
          <a:stretch>
            <a:fillRect/>
          </a:stretch>
        </p:blipFill>
        <p:spPr bwMode="auto">
          <a:xfrm>
            <a:off x="2667000" y="1447800"/>
            <a:ext cx="802185" cy="61118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耶穌給  講：「此個話呣是逐個人攏會當接受，只有有此款恩賜的人才會。</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紐約聖教會\PPT\PHOTO\boe2.jpg"/>
          <p:cNvPicPr>
            <a:picLocks noChangeAspect="1" noChangeArrowheads="1"/>
          </p:cNvPicPr>
          <p:nvPr/>
        </p:nvPicPr>
        <p:blipFill>
          <a:blip r:embed="rId3" cstate="print"/>
          <a:srcRect/>
          <a:stretch>
            <a:fillRect/>
          </a:stretch>
        </p:blipFill>
        <p:spPr bwMode="auto">
          <a:xfrm>
            <a:off x="6019800" y="2209800"/>
            <a:ext cx="954835" cy="64928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59682"/>
          </a:xfrm>
        </p:spPr>
        <p:txBody>
          <a:bodyPr/>
          <a:lstStyle/>
          <a:p>
            <a:pPr marL="0" indent="0">
              <a:buNone/>
            </a:pPr>
            <a:r>
              <a:rPr lang="zh-TW" altLang="en-US" sz="5400" dirty="0" smtClean="0">
                <a:latin typeface="標楷體" pitchFamily="65" charset="-120"/>
                <a:ea typeface="標楷體" pitchFamily="65" charset="-120"/>
              </a:rPr>
              <a:t>有人對出世就無適合結婚；有人是人為的原因  當結婚；嘛有人是為著天國的緣故無愛結婚。會當接受的人著接受。」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恁著用敬畏基督的心互相順服。</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作婦仁人的，著親像順服主按呢順服丈夫。</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因為丈夫是婦仁人的頭，親像基督是教會的頭；伊本身是教會</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伊的身軀的救主。</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親像教會順服基督，作婦仁人的應該嘛著事事順服丈夫。</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作丈夫的，著疼婦仁人，親像基督疼教會，為著教會犧牲家己。</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伊按呢做是欲通過伊的話用水洗清氣來聖化教會歸上帝，</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互教會有榮光，攏無污點，無皺紋，抑是其他此款的缺點，成做聖潔無瑕疵通獻互家己。</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像款，丈夫著疼家己的婦仁人，親像疼家己的身軀。疼婦仁人就是疼家己。</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有一寡法利賽派的人來試探伊，講：「人無論什麼理由都通離伊的某，有合律法無？」</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聖經講：「因為按呢，人會離開父母，及伊的某結合，兩人成做一體。」</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 </a:t>
            </a:r>
            <a:r>
              <a:rPr lang="en-US" altLang="zh-TW" sz="5400" dirty="0" smtClean="0">
                <a:effectLst/>
                <a:latin typeface="楷体" pitchFamily="49" charset="-122"/>
                <a:ea typeface="楷体" pitchFamily="49" charset="-122"/>
              </a:rPr>
              <a:t>5:32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此個經文啟示一個極大的奧祕；照我的理解，</a:t>
            </a:r>
            <a:r>
              <a:rPr lang="zh-TW" altLang="en-US" sz="5400" smtClean="0">
                <a:latin typeface="標楷體" pitchFamily="65" charset="-120"/>
                <a:ea typeface="標楷體" pitchFamily="65" charset="-120"/>
              </a:rPr>
              <a:t>這是啲指</a:t>
            </a:r>
            <a:r>
              <a:rPr lang="zh-TW" altLang="en-US" sz="5400" dirty="0" smtClean="0">
                <a:latin typeface="標楷體" pitchFamily="65" charset="-120"/>
                <a:ea typeface="標楷體" pitchFamily="65" charset="-120"/>
              </a:rPr>
              <a:t>基督及教會的關係。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耶穌應講：「恁豈無讀著創造主佇起頭創造人有男有女？</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上帝講：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因為此個理由，人會離開父母，及伊的某結合，兩人成做一體。</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PHOTO\in.jpg"/>
          <p:cNvPicPr>
            <a:picLocks noChangeAspect="1" noChangeArrowheads="1"/>
          </p:cNvPicPr>
          <p:nvPr/>
        </p:nvPicPr>
        <p:blipFill>
          <a:blip r:embed="rId3" cstate="print"/>
          <a:srcRect/>
          <a:stretch>
            <a:fillRect/>
          </a:stretch>
        </p:blipFill>
        <p:spPr bwMode="auto">
          <a:xfrm>
            <a:off x="2590800" y="1447800"/>
            <a:ext cx="841772" cy="64135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按呢，  已經呣是兩個，是一體。所以，上帝所配合的，人呣通拆開。」</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法利賽派的人問伊講：「若按呢，</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是按怎命令人互伊的某一張離婚書就通給伊離？」</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耶穌應講：「因為恁的心硬，</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才容允恁離恁的某。起頭創造的時上帝的意思並呣是按呢。</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PHOTO\boe2.jpg"/>
          <p:cNvPicPr>
            <a:picLocks noChangeAspect="1" noChangeArrowheads="1"/>
          </p:cNvPicPr>
          <p:nvPr/>
        </p:nvPicPr>
        <p:blipFill>
          <a:blip r:embed="rId3" cstate="print"/>
          <a:srcRect/>
          <a:stretch>
            <a:fillRect/>
          </a:stretch>
        </p:blipFill>
        <p:spPr bwMode="auto">
          <a:xfrm>
            <a:off x="2514600" y="2133600"/>
            <a:ext cx="964174" cy="6556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我給恁講，若呣是因為某不貞，  用得給伊離，若給伊離閣娶別的婦仁人就是犯姦淫。」</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PHOTO\boeai.jpg"/>
          <p:cNvPicPr>
            <a:picLocks noChangeAspect="1" noChangeArrowheads="1"/>
          </p:cNvPicPr>
          <p:nvPr/>
        </p:nvPicPr>
        <p:blipFill>
          <a:blip r:embed="rId3" cstate="print"/>
          <a:srcRect/>
          <a:stretch>
            <a:fillRect/>
          </a:stretch>
        </p:blipFill>
        <p:spPr bwMode="auto">
          <a:xfrm>
            <a:off x="6781800" y="2286000"/>
            <a:ext cx="758732" cy="5159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門徒給伊講：「既然夫婦的關係是按呢，寧可  結婚較好。」</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871</TotalTime>
  <Words>2873</Words>
  <Application>Microsoft Office PowerPoint</Application>
  <PresentationFormat>On-screen Show (4:3)</PresentationFormat>
  <Paragraphs>125</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1_Purple Template 1 Trebuchet</vt:lpstr>
      <vt:lpstr>White with Courier font for code slides</vt:lpstr>
      <vt:lpstr>馬太福音 19:3-12; 以弗所書 5:21-28,            31-32</vt:lpstr>
      <vt:lpstr>馬太福音 19:3</vt:lpstr>
      <vt:lpstr>馬太福音 19:4</vt:lpstr>
      <vt:lpstr>馬太福音 19:5</vt:lpstr>
      <vt:lpstr>馬太福音 19:6</vt:lpstr>
      <vt:lpstr>馬太福音 19:7</vt:lpstr>
      <vt:lpstr>馬太福音 19:8</vt:lpstr>
      <vt:lpstr>馬太福音 19:9</vt:lpstr>
      <vt:lpstr>馬太福音 19:10</vt:lpstr>
      <vt:lpstr>馬太福音 19:11</vt:lpstr>
      <vt:lpstr>馬太福音 19:12</vt:lpstr>
      <vt:lpstr>以弗所書 5:21</vt:lpstr>
      <vt:lpstr>以弗所書 5:22</vt:lpstr>
      <vt:lpstr>以弗所書 5:23</vt:lpstr>
      <vt:lpstr>以弗所書 5:24</vt:lpstr>
      <vt:lpstr>以弗所書 5:25</vt:lpstr>
      <vt:lpstr>以弗所書 5:26</vt:lpstr>
      <vt:lpstr>以弗所書 5:27</vt:lpstr>
      <vt:lpstr>以弗所書 5:28</vt:lpstr>
      <vt:lpstr>以弗所書 5:31</vt:lpstr>
      <vt:lpstr>以弗所書 5:32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Windows User</cp:lastModifiedBy>
  <cp:revision>190</cp:revision>
  <dcterms:created xsi:type="dcterms:W3CDTF">2015-02-07T13:24:58Z</dcterms:created>
  <dcterms:modified xsi:type="dcterms:W3CDTF">2017-12-10T05:15:49Z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