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sldIdLst>
    <p:sldId id="296" r:id="rId4"/>
    <p:sldId id="319" r:id="rId5"/>
    <p:sldId id="320"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6"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219200"/>
            <a:ext cx="6629400" cy="4267200"/>
          </a:xfrm>
        </p:spPr>
        <p:txBody>
          <a:bodyPr/>
          <a:lstStyle/>
          <a:p>
            <a:pPr>
              <a:lnSpc>
                <a:spcPct val="100000"/>
              </a:lnSpc>
            </a:pPr>
            <a:r>
              <a:rPr lang="zh-TW" altLang="en-US" dirty="0" smtClean="0">
                <a:effectLst/>
                <a:latin typeface="楷体" pitchFamily="49" charset="-122"/>
                <a:ea typeface="楷体" pitchFamily="49" charset="-122"/>
              </a:rPr>
              <a:t>約翰</a:t>
            </a:r>
            <a:r>
              <a:rPr lang="zh-TW" altLang="en-US" dirty="0" smtClean="0">
                <a:effectLst/>
                <a:latin typeface="楷体" pitchFamily="49" charset="-122"/>
                <a:ea typeface="楷体" pitchFamily="49" charset="-122"/>
              </a:rPr>
              <a:t>福</a:t>
            </a:r>
            <a:r>
              <a:rPr lang="zh-TW" altLang="en-US" dirty="0" smtClean="0">
                <a:effectLst/>
                <a:latin typeface="楷体" pitchFamily="49" charset="-122"/>
                <a:ea typeface="楷体" pitchFamily="49" charset="-122"/>
              </a:rPr>
              <a:t>音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11:1-4,</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23-27,</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40-45;</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哥林多前書 </a:t>
            </a:r>
            <a:r>
              <a:rPr lang="en-US" altLang="zh-TW" dirty="0" smtClean="0">
                <a:effectLst/>
                <a:latin typeface="楷体" pitchFamily="49" charset="-122"/>
                <a:ea typeface="楷体" pitchFamily="49" charset="-122"/>
              </a:rPr>
              <a:t>15:21-22;</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哥林多後書</a:t>
            </a:r>
            <a:r>
              <a:rPr lang="en-US" altLang="zh-TW"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5:17</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963888"/>
          </a:xfrm>
        </p:spPr>
        <p:txBody>
          <a:bodyPr/>
          <a:lstStyle/>
          <a:p>
            <a:pPr marL="0" indent="0">
              <a:buNone/>
            </a:pPr>
            <a:r>
              <a:rPr lang="zh-TW" altLang="en-US" sz="5400" u="sng" dirty="0" smtClean="0"/>
              <a:t>馬大</a:t>
            </a:r>
            <a:r>
              <a:rPr lang="zh-TW" altLang="en-US" sz="5400" dirty="0" smtClean="0"/>
              <a:t>應講：「主啊，我信你是基督，是彼位啲欲來世間的上帝的子。」 </a:t>
            </a:r>
            <a:br>
              <a:rPr lang="zh-TW" altLang="en-US" sz="5400" dirty="0" smtClean="0"/>
            </a:b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11:27</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t>耶穌給伊講：「我豈無給你講，你若信，會看見上帝的榮光？」</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11:40</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PPT\PHOTO\in.jpg"/>
          <p:cNvPicPr>
            <a:picLocks noChangeAspect="1" noChangeArrowheads="1"/>
          </p:cNvPicPr>
          <p:nvPr/>
        </p:nvPicPr>
        <p:blipFill>
          <a:blip r:embed="rId3" cstate="print"/>
          <a:srcRect/>
          <a:stretch>
            <a:fillRect/>
          </a:stretch>
        </p:blipFill>
        <p:spPr bwMode="auto">
          <a:xfrm>
            <a:off x="762000" y="1447800"/>
            <a:ext cx="656333" cy="609600"/>
          </a:xfrm>
          <a:prstGeom prst="rect">
            <a:avLst/>
          </a:prstGeom>
          <a:noFill/>
        </p:spPr>
      </p:pic>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t>      就</a:t>
            </a:r>
            <a:r>
              <a:rPr lang="zh-TW" altLang="en-US" sz="5400" dirty="0" smtClean="0"/>
              <a:t>將彼塊石徙開。耶穌攑目向天講：「父啊，我感謝你，因為你已經有聽我的祈禱。</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11:41</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紐約聖教會\PPT\PHOTO\in.jpg"/>
          <p:cNvPicPr>
            <a:picLocks noChangeAspect="1" noChangeArrowheads="1"/>
          </p:cNvPicPr>
          <p:nvPr/>
        </p:nvPicPr>
        <p:blipFill>
          <a:blip r:embed="rId3" cstate="print"/>
          <a:srcRect/>
          <a:stretch>
            <a:fillRect/>
          </a:stretch>
        </p:blipFill>
        <p:spPr bwMode="auto">
          <a:xfrm>
            <a:off x="762000" y="4114800"/>
            <a:ext cx="718841" cy="685800"/>
          </a:xfrm>
          <a:prstGeom prst="rect">
            <a:avLst/>
          </a:prstGeom>
          <a:noFill/>
        </p:spPr>
      </p:pic>
      <p:sp>
        <p:nvSpPr>
          <p:cNvPr id="3" name="Subtitle 2"/>
          <p:cNvSpPr>
            <a:spLocks noGrp="1"/>
          </p:cNvSpPr>
          <p:nvPr>
            <p:ph type="body" sz="quarter" idx="10"/>
          </p:nvPr>
        </p:nvSpPr>
        <p:spPr>
          <a:xfrm>
            <a:off x="685800" y="1413909"/>
            <a:ext cx="7848600" cy="3490186"/>
          </a:xfrm>
        </p:spPr>
        <p:txBody>
          <a:bodyPr/>
          <a:lstStyle/>
          <a:p>
            <a:pPr marL="0" indent="0">
              <a:buNone/>
            </a:pPr>
            <a:r>
              <a:rPr lang="zh-TW" altLang="en-US" sz="5400" dirty="0" smtClean="0"/>
              <a:t>我知你不時攏有啲聽我</a:t>
            </a:r>
            <a:r>
              <a:rPr lang="zh-TW" altLang="en-US" sz="5400" dirty="0" smtClean="0"/>
              <a:t>的</a:t>
            </a:r>
            <a:endParaRPr lang="en-US" altLang="zh-TW" sz="5400" dirty="0" smtClean="0"/>
          </a:p>
          <a:p>
            <a:pPr marL="0" indent="0">
              <a:buNone/>
            </a:pPr>
            <a:r>
              <a:rPr lang="zh-TW" altLang="en-US" sz="5400" dirty="0" smtClean="0"/>
              <a:t>祈</a:t>
            </a:r>
            <a:r>
              <a:rPr lang="zh-TW" altLang="en-US" sz="5400" dirty="0" smtClean="0"/>
              <a:t>禱</a:t>
            </a:r>
            <a:r>
              <a:rPr lang="zh-TW" altLang="en-US" sz="5400" dirty="0" smtClean="0"/>
              <a:t>，呣拘</a:t>
            </a:r>
            <a:r>
              <a:rPr lang="zh-TW" altLang="en-US" sz="5400" dirty="0" smtClean="0"/>
              <a:t>我按呢講是</a:t>
            </a:r>
            <a:r>
              <a:rPr lang="zh-TW" altLang="en-US" sz="5400" dirty="0" smtClean="0"/>
              <a:t>為</a:t>
            </a:r>
            <a:endParaRPr lang="en-US" altLang="zh-TW" sz="5400" dirty="0" smtClean="0"/>
          </a:p>
          <a:p>
            <a:pPr marL="0" indent="0">
              <a:buNone/>
            </a:pPr>
            <a:r>
              <a:rPr lang="zh-TW" altLang="en-US" sz="5400" dirty="0" smtClean="0"/>
              <a:t>著</a:t>
            </a:r>
            <a:r>
              <a:rPr lang="zh-TW" altLang="en-US" sz="5400" dirty="0" smtClean="0"/>
              <a:t>徛佇周圍的群眾，通</a:t>
            </a:r>
            <a:r>
              <a:rPr lang="zh-TW" altLang="en-US" sz="5400" dirty="0" smtClean="0"/>
              <a:t>互</a:t>
            </a:r>
            <a:endParaRPr lang="en-US" altLang="zh-TW" sz="5400" dirty="0" smtClean="0"/>
          </a:p>
          <a:p>
            <a:pPr marL="0" indent="0">
              <a:buNone/>
            </a:pPr>
            <a:r>
              <a:rPr lang="zh-TW" altLang="en-US" sz="5400" dirty="0" smtClean="0"/>
              <a:t>     信</a:t>
            </a:r>
            <a:r>
              <a:rPr lang="zh-TW" altLang="en-US" sz="5400" dirty="0" smtClean="0"/>
              <a:t>你有差我。」</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11:42</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t>講煞，耶穌大聲喝：「 </a:t>
            </a:r>
            <a:r>
              <a:rPr lang="zh-TW" altLang="en-US" sz="5400" u="sng" dirty="0" smtClean="0"/>
              <a:t>拉撒路</a:t>
            </a:r>
            <a:r>
              <a:rPr lang="zh-TW" altLang="en-US" sz="5400" dirty="0" smtClean="0"/>
              <a:t>，出來！」</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11:43</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紐約聖教會\PPT\PHOTO\in.jpg"/>
          <p:cNvPicPr>
            <a:picLocks noChangeAspect="1" noChangeArrowheads="1"/>
          </p:cNvPicPr>
          <p:nvPr/>
        </p:nvPicPr>
        <p:blipFill>
          <a:blip r:embed="rId3" cstate="print"/>
          <a:srcRect/>
          <a:stretch>
            <a:fillRect/>
          </a:stretch>
        </p:blipFill>
        <p:spPr bwMode="auto">
          <a:xfrm>
            <a:off x="4114800" y="2895600"/>
            <a:ext cx="796826" cy="665163"/>
          </a:xfrm>
          <a:prstGeom prst="rect">
            <a:avLst/>
          </a:prstGeom>
          <a:noFill/>
        </p:spPr>
      </p:pic>
      <p:sp>
        <p:nvSpPr>
          <p:cNvPr id="3" name="Subtitle 2"/>
          <p:cNvSpPr>
            <a:spLocks noGrp="1"/>
          </p:cNvSpPr>
          <p:nvPr>
            <p:ph type="body" sz="quarter" idx="10"/>
          </p:nvPr>
        </p:nvSpPr>
        <p:spPr>
          <a:xfrm>
            <a:off x="685800" y="1413909"/>
            <a:ext cx="7848600" cy="3711785"/>
          </a:xfrm>
        </p:spPr>
        <p:txBody>
          <a:bodyPr/>
          <a:lstStyle/>
          <a:p>
            <a:pPr marL="0" indent="0">
              <a:buNone/>
            </a:pPr>
            <a:r>
              <a:rPr lang="zh-TW" altLang="en-US" sz="5400" dirty="0" smtClean="0"/>
              <a:t>彼個死去的人就出來；伊的腳手紮布，面用巾仔包啲。耶穌給 </a:t>
            </a:r>
            <a:r>
              <a:rPr lang="zh-TW" altLang="en-US" sz="5400" dirty="0" smtClean="0"/>
              <a:t>    </a:t>
            </a:r>
            <a:r>
              <a:rPr lang="zh-TW" altLang="en-US" sz="5400" dirty="0" smtClean="0"/>
              <a:t>講：「給伊解開，互伊行！」 </a:t>
            </a:r>
            <a:br>
              <a:rPr lang="zh-TW" altLang="en-US" sz="5400" dirty="0" smtClean="0"/>
            </a:b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11:44</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t>來探 </a:t>
            </a:r>
            <a:r>
              <a:rPr lang="zh-TW" altLang="en-US" sz="5400" u="sng" dirty="0" smtClean="0"/>
              <a:t>馬利亞</a:t>
            </a:r>
            <a:r>
              <a:rPr lang="zh-TW" altLang="en-US" sz="5400" dirty="0" smtClean="0"/>
              <a:t>的 </a:t>
            </a:r>
            <a:r>
              <a:rPr lang="zh-TW" altLang="en-US" sz="5400" u="sng" dirty="0" smtClean="0"/>
              <a:t>猶太</a:t>
            </a:r>
            <a:r>
              <a:rPr lang="zh-TW" altLang="en-US" sz="5400" dirty="0" smtClean="0"/>
              <a:t>人，有真多人看著耶穌的所做就信伊。</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11:45</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t>因為死通過一個人來，死人的復活嘛是通過一個人來。</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哥林多前書 </a:t>
            </a:r>
            <a:r>
              <a:rPr lang="en-US" altLang="zh-TW" sz="5400" dirty="0" smtClean="0">
                <a:effectLst/>
                <a:latin typeface="楷体" pitchFamily="49" charset="-122"/>
                <a:ea typeface="楷体" pitchFamily="49" charset="-122"/>
              </a:rPr>
              <a:t>15:21</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t>對 </a:t>
            </a:r>
            <a:r>
              <a:rPr lang="zh-TW" altLang="en-US" sz="5400" u="sng" dirty="0" smtClean="0"/>
              <a:t>亞當</a:t>
            </a:r>
            <a:r>
              <a:rPr lang="zh-TW" altLang="en-US" sz="5400" dirty="0" smtClean="0"/>
              <a:t>眾人攏著死，按呢，對基督眾人嘛攏會復活。</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哥林多前書 </a:t>
            </a:r>
            <a:r>
              <a:rPr lang="en-US" altLang="zh-TW" sz="5400" dirty="0" smtClean="0">
                <a:effectLst/>
                <a:latin typeface="楷体" pitchFamily="49" charset="-122"/>
                <a:ea typeface="楷体" pitchFamily="49" charset="-122"/>
              </a:rPr>
              <a:t>15:22</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t>按呢，無論什麼人，若及基督結連就是新創造的人；舊的已經過去，今攏變做新的。</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哥林多後書 </a:t>
            </a:r>
            <a:r>
              <a:rPr lang="en-US" altLang="zh-TW" sz="5400" dirty="0" smtClean="0">
                <a:effectLst/>
                <a:latin typeface="楷体" pitchFamily="49" charset="-122"/>
                <a:ea typeface="楷体" pitchFamily="49" charset="-122"/>
              </a:rPr>
              <a:t>5:17</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mn-ea"/>
              </a:rPr>
              <a:t>有一</a:t>
            </a:r>
            <a:r>
              <a:rPr lang="zh-TW" altLang="en-US" sz="5400" dirty="0" smtClean="0">
                <a:latin typeface="+mn-ea"/>
              </a:rPr>
              <a:t>個人叫</a:t>
            </a:r>
            <a:r>
              <a:rPr lang="zh-TW" altLang="en-US" sz="5400" dirty="0" smtClean="0">
                <a:latin typeface="+mn-ea"/>
              </a:rPr>
              <a:t>做</a:t>
            </a:r>
            <a:r>
              <a:rPr lang="zh-TW" altLang="en-US" sz="5400" u="sng" dirty="0" smtClean="0">
                <a:latin typeface="+mn-ea"/>
              </a:rPr>
              <a:t>拉</a:t>
            </a:r>
            <a:r>
              <a:rPr lang="zh-TW" altLang="en-US" sz="5400" u="sng" dirty="0" smtClean="0">
                <a:latin typeface="+mn-ea"/>
              </a:rPr>
              <a:t>撒路</a:t>
            </a:r>
            <a:r>
              <a:rPr lang="zh-TW" altLang="en-US" sz="5400" dirty="0" smtClean="0">
                <a:latin typeface="+mn-ea"/>
              </a:rPr>
              <a:t>，破病，住</a:t>
            </a:r>
            <a:r>
              <a:rPr lang="zh-TW" altLang="en-US" sz="5400" dirty="0" smtClean="0">
                <a:latin typeface="+mn-ea"/>
              </a:rPr>
              <a:t>佇</a:t>
            </a:r>
            <a:r>
              <a:rPr lang="zh-TW" altLang="en-US" sz="5400" u="sng" dirty="0" smtClean="0">
                <a:latin typeface="+mn-ea"/>
              </a:rPr>
              <a:t>伯</a:t>
            </a:r>
            <a:r>
              <a:rPr lang="zh-TW" altLang="en-US" sz="5400" u="sng" dirty="0" smtClean="0">
                <a:latin typeface="+mn-ea"/>
              </a:rPr>
              <a:t>大尼</a:t>
            </a:r>
            <a:r>
              <a:rPr lang="zh-TW" altLang="en-US" sz="5400" dirty="0" smtClean="0">
                <a:latin typeface="+mn-ea"/>
              </a:rPr>
              <a:t>，就</a:t>
            </a:r>
            <a:r>
              <a:rPr lang="zh-TW" altLang="en-US" sz="5400" dirty="0" smtClean="0">
                <a:latin typeface="+mn-ea"/>
              </a:rPr>
              <a:t>是</a:t>
            </a:r>
            <a:r>
              <a:rPr lang="zh-TW" altLang="en-US" sz="5400" u="sng" dirty="0" smtClean="0">
                <a:latin typeface="+mn-ea"/>
              </a:rPr>
              <a:t>馬</a:t>
            </a:r>
            <a:r>
              <a:rPr lang="zh-TW" altLang="en-US" sz="5400" u="sng" dirty="0" smtClean="0">
                <a:latin typeface="+mn-ea"/>
              </a:rPr>
              <a:t>利亞</a:t>
            </a:r>
            <a:r>
              <a:rPr lang="zh-TW" altLang="en-US" sz="5400" dirty="0" smtClean="0">
                <a:latin typeface="+mn-ea"/>
              </a:rPr>
              <a:t>及伊的阿</a:t>
            </a:r>
            <a:r>
              <a:rPr lang="zh-TW" altLang="en-US" sz="5400" dirty="0" smtClean="0">
                <a:latin typeface="+mn-ea"/>
              </a:rPr>
              <a:t>姊</a:t>
            </a:r>
            <a:r>
              <a:rPr lang="zh-TW" altLang="en-US" sz="5400" u="sng" dirty="0" smtClean="0">
                <a:latin typeface="+mn-ea"/>
              </a:rPr>
              <a:t>馬</a:t>
            </a:r>
            <a:r>
              <a:rPr lang="zh-TW" altLang="en-US" sz="5400" u="sng" dirty="0" smtClean="0">
                <a:latin typeface="+mn-ea"/>
              </a:rPr>
              <a:t>大</a:t>
            </a:r>
            <a:r>
              <a:rPr lang="zh-TW" altLang="en-US" sz="5400" dirty="0" smtClean="0">
                <a:latin typeface="+mn-ea"/>
              </a:rPr>
              <a:t>住的庄社。</a:t>
            </a:r>
            <a:endParaRPr lang="en-US" altLang="zh-TW" sz="5200" dirty="0" smtClean="0">
              <a:latin typeface="+mn-ea"/>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mn-ea"/>
              </a:rPr>
              <a:t>此</a:t>
            </a:r>
            <a:r>
              <a:rPr lang="zh-TW" altLang="en-US" sz="5400" dirty="0" smtClean="0">
                <a:latin typeface="+mn-ea"/>
              </a:rPr>
              <a:t>個</a:t>
            </a:r>
            <a:r>
              <a:rPr lang="zh-TW" altLang="en-US" sz="5400" u="sng" dirty="0" smtClean="0">
                <a:latin typeface="+mn-ea"/>
              </a:rPr>
              <a:t>馬</a:t>
            </a:r>
            <a:r>
              <a:rPr lang="zh-TW" altLang="en-US" sz="5400" u="sng" dirty="0" smtClean="0">
                <a:latin typeface="+mn-ea"/>
              </a:rPr>
              <a:t>利亞</a:t>
            </a:r>
            <a:r>
              <a:rPr lang="zh-TW" altLang="en-US" sz="5400" dirty="0" smtClean="0">
                <a:latin typeface="+mn-ea"/>
              </a:rPr>
              <a:t>曾用芳油抹主，閣用頭毛拭伊的腳；伊的小</a:t>
            </a:r>
            <a:r>
              <a:rPr lang="zh-TW" altLang="en-US" sz="5400" dirty="0" smtClean="0">
                <a:latin typeface="+mn-ea"/>
              </a:rPr>
              <a:t>弟</a:t>
            </a:r>
            <a:r>
              <a:rPr lang="zh-TW" altLang="en-US" sz="5400" u="sng" dirty="0" smtClean="0">
                <a:latin typeface="+mn-ea"/>
              </a:rPr>
              <a:t>拉</a:t>
            </a:r>
            <a:r>
              <a:rPr lang="zh-TW" altLang="en-US" sz="5400" u="sng" dirty="0" smtClean="0">
                <a:latin typeface="+mn-ea"/>
              </a:rPr>
              <a:t>撒路</a:t>
            </a:r>
            <a:r>
              <a:rPr lang="zh-TW" altLang="en-US" sz="5400" dirty="0" smtClean="0">
                <a:latin typeface="+mn-ea"/>
              </a:rPr>
              <a:t>破病。</a:t>
            </a:r>
            <a:endParaRPr lang="en-US" altLang="zh-TW" sz="5200" dirty="0" smtClean="0">
              <a:latin typeface="+mn-ea"/>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mn-ea"/>
              </a:rPr>
              <a:t>此兩個姊妹差人去見耶穌，講：「主啊，你所疼的人啲破病。」</a:t>
            </a:r>
            <a:endParaRPr lang="en-US" altLang="zh-TW" sz="5200" dirty="0" smtClean="0">
              <a:latin typeface="+mn-ea"/>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11:3</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mj-ea"/>
                <a:ea typeface="+mj-ea"/>
              </a:rPr>
              <a:t>耶穌聽著就講：「此個病 </a:t>
            </a:r>
            <a:r>
              <a:rPr lang="zh-TW" altLang="en-US" sz="5400" dirty="0" smtClean="0">
                <a:latin typeface="+mj-ea"/>
                <a:ea typeface="+mj-ea"/>
              </a:rPr>
              <a:t>𣍐致</a:t>
            </a:r>
            <a:r>
              <a:rPr lang="zh-TW" altLang="en-US" sz="5400" dirty="0" smtClean="0">
                <a:latin typeface="+mj-ea"/>
                <a:ea typeface="+mj-ea"/>
              </a:rPr>
              <a:t>到死；是欲顯明上帝的榮光，通互上帝的子對此項代誌得著榮光。」</a:t>
            </a:r>
            <a:endParaRPr lang="en-US" altLang="zh-TW" sz="5200" dirty="0" smtClean="0">
              <a:latin typeface="+mj-ea"/>
              <a:ea typeface="+mj-ea"/>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mn-ea"/>
              </a:rPr>
              <a:t>耶穌給伊講：「你的小弟會閣活起來。」</a:t>
            </a:r>
            <a:endParaRPr lang="en-US" altLang="zh-TW" sz="5200" dirty="0" smtClean="0">
              <a:latin typeface="+mn-ea"/>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11:23</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mn-ea"/>
              </a:rPr>
              <a:t>馬大應講：「我知佇末日復活的時，伊會復活。」</a:t>
            </a:r>
            <a:endParaRPr lang="en-US" altLang="zh-TW" sz="5200" dirty="0" smtClean="0">
              <a:latin typeface="+mn-ea"/>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11:24</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mn-ea"/>
              </a:rPr>
              <a:t>耶穌給伊講：「我是復活，是活命；信我的人雖然死，猶久會活。</a:t>
            </a:r>
            <a:endParaRPr lang="en-US" altLang="zh-TW" sz="5200" dirty="0" smtClean="0">
              <a:latin typeface="+mn-ea"/>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11:25</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t>所有現在啲活來信我的人永遠 𣍐 死。你有信無？」</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11:26</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877</TotalTime>
  <Words>2551</Words>
  <Application>Microsoft Office PowerPoint</Application>
  <PresentationFormat>On-screen Show (4:3)</PresentationFormat>
  <Paragraphs>116</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1_Purple Template 1 Trebuchet</vt:lpstr>
      <vt:lpstr>White with Courier font for code slides</vt:lpstr>
      <vt:lpstr>約翰福音  11:1-4,              23-27,              40-45; 哥林多前書 15:21-22; 哥林多後書 5:17</vt:lpstr>
      <vt:lpstr>約翰福音 11:1</vt:lpstr>
      <vt:lpstr>約翰福音 11:2</vt:lpstr>
      <vt:lpstr>約翰福音 11:3</vt:lpstr>
      <vt:lpstr>約翰福音 11:4</vt:lpstr>
      <vt:lpstr>約翰福音 11:23</vt:lpstr>
      <vt:lpstr>約翰福音 11:24</vt:lpstr>
      <vt:lpstr>約翰福音 11:25</vt:lpstr>
      <vt:lpstr>約翰福音 11:26</vt:lpstr>
      <vt:lpstr>約翰福音 11:27</vt:lpstr>
      <vt:lpstr>約翰福音 11:40</vt:lpstr>
      <vt:lpstr>約翰福音 11:41</vt:lpstr>
      <vt:lpstr>約翰福音 11:42</vt:lpstr>
      <vt:lpstr>約翰福音 11:43</vt:lpstr>
      <vt:lpstr>約翰福音 11:44</vt:lpstr>
      <vt:lpstr>約翰福音 11:45</vt:lpstr>
      <vt:lpstr>哥林多前書 15:21</vt:lpstr>
      <vt:lpstr>哥林多前書 15:22</vt:lpstr>
      <vt:lpstr>哥林多後書 5:17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192</cp:revision>
  <dcterms:created xsi:type="dcterms:W3CDTF">2015-02-07T13:24:58Z</dcterms:created>
  <dcterms:modified xsi:type="dcterms:W3CDTF">2017-12-30T02:56:50Z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