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327" r:id="rId4"/>
    <p:sldId id="319" r:id="rId5"/>
    <p:sldId id="320" r:id="rId6"/>
    <p:sldId id="321" r:id="rId7"/>
    <p:sldId id="322" r:id="rId8"/>
    <p:sldId id="323" r:id="rId9"/>
    <p:sldId id="324" r:id="rId10"/>
    <p:sldId id="325" r:id="rId11"/>
    <p:sldId id="32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8/24/2017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8/24/2017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0"/>
            <a:ext cx="6629400" cy="2895600"/>
          </a:xfrm>
        </p:spPr>
        <p:txBody>
          <a:bodyPr/>
          <a:lstStyle/>
          <a:p>
            <a:pPr>
              <a:lnSpc>
                <a:spcPct val="100000"/>
              </a:lnSpc>
            </a:pPr>
            <a:r>
              <a:rPr lang="zh-TW" altLang="en-US" dirty="0" smtClean="0">
                <a:effectLst/>
                <a:latin typeface="楷体" pitchFamily="49" charset="-122"/>
                <a:ea typeface="楷体" pitchFamily="49" charset="-122"/>
              </a:rPr>
              <a:t>以賽亞書 </a:t>
            </a:r>
            <a:r>
              <a:rPr lang="en-US" altLang="zh-TW" dirty="0" smtClean="0">
                <a:effectLst/>
                <a:latin typeface="楷体" pitchFamily="49" charset="-122"/>
                <a:ea typeface="楷体" pitchFamily="49" charset="-122"/>
              </a:rPr>
              <a:t>6:8-</a:t>
            </a:r>
            <a:r>
              <a:rPr altLang="zh-TW" dirty="0" smtClean="0">
                <a:effectLst/>
                <a:latin typeface="楷体" pitchFamily="49" charset="-122"/>
                <a:ea typeface="楷体" pitchFamily="49" charset="-122"/>
              </a:rPr>
              <a:t>13</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詩篇 </a:t>
            </a:r>
            <a:r>
              <a:rPr lang="en-US" altLang="zh-TW" dirty="0" smtClean="0">
                <a:effectLst/>
                <a:latin typeface="楷体" pitchFamily="49" charset="-122"/>
                <a:ea typeface="楷体" pitchFamily="49" charset="-122"/>
              </a:rPr>
              <a:t>99:8</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希伯來書 </a:t>
            </a:r>
            <a:r>
              <a:rPr lang="en-US" altLang="zh-TW" dirty="0" smtClean="0">
                <a:effectLst/>
                <a:latin typeface="楷体" pitchFamily="49" charset="-122"/>
                <a:ea typeface="楷体" pitchFamily="49" charset="-122"/>
              </a:rPr>
              <a:t>12:10</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我閣聽見主的聲講：「我通差是誰啊？是誰欲為阮去？」我就講：「我佇遮，通差我！」 </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伊講：「你去給此個百姓講：恁聽是欲聽，總是 明白；看是欲看，總是  曉得。 </a:t>
            </a:r>
            <a:endParaRPr lang="en-US" altLang="zh-TW" sz="5200" dirty="0" smtClean="0">
              <a:latin typeface="標楷體" pitchFamily="65" charset="-120"/>
              <a:ea typeface="標楷體" pitchFamily="65" charset="-120"/>
            </a:endParaRPr>
          </a:p>
        </p:txBody>
      </p:sp>
      <p:pic>
        <p:nvPicPr>
          <p:cNvPr id="1026" name="Picture 2" descr="G:\QTEC\PHOTO\boe2.jpg"/>
          <p:cNvPicPr>
            <a:picLocks noChangeAspect="1" noChangeArrowheads="1"/>
          </p:cNvPicPr>
          <p:nvPr/>
        </p:nvPicPr>
        <p:blipFill>
          <a:blip r:embed="rId3" cstate="print"/>
          <a:srcRect/>
          <a:stretch>
            <a:fillRect/>
          </a:stretch>
        </p:blipFill>
        <p:spPr bwMode="auto">
          <a:xfrm>
            <a:off x="7543800" y="2209800"/>
            <a:ext cx="838200" cy="569976"/>
          </a:xfrm>
          <a:prstGeom prst="rect">
            <a:avLst/>
          </a:prstGeom>
          <a:noFill/>
        </p:spPr>
      </p:pic>
      <p:pic>
        <p:nvPicPr>
          <p:cNvPr id="6" name="Picture 2" descr="G:\QTEC\PHOTO\boe2.jpg"/>
          <p:cNvPicPr>
            <a:picLocks noChangeAspect="1" noChangeArrowheads="1"/>
          </p:cNvPicPr>
          <p:nvPr/>
        </p:nvPicPr>
        <p:blipFill>
          <a:blip r:embed="rId3" cstate="print"/>
          <a:srcRect/>
          <a:stretch>
            <a:fillRect/>
          </a:stretch>
        </p:blipFill>
        <p:spPr bwMode="auto">
          <a:xfrm>
            <a:off x="7620000" y="3011424"/>
            <a:ext cx="838200" cy="569976"/>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jpg"/>
          <p:cNvPicPr>
            <a:picLocks noChangeAspect="1" noChangeArrowheads="1"/>
          </p:cNvPicPr>
          <p:nvPr/>
        </p:nvPicPr>
        <p:blipFill>
          <a:blip r:embed="rId3" cstate="print"/>
          <a:srcRect/>
          <a:stretch>
            <a:fillRect/>
          </a:stretch>
        </p:blipFill>
        <p:spPr bwMode="auto">
          <a:xfrm>
            <a:off x="5486400" y="2209800"/>
            <a:ext cx="787598" cy="6000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互此個百姓心鈍，耳孔重，目睭瞌密；免得  用目睭看見，用耳孔聽見，心曉悟，越倒轉來得著醫好。」</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我就講：「主啊，這欲偌久啊？」伊講：到諸個城拋荒，無人徛起，厝內無人，土地極其拋荒。</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閣到耶和華遷徙許個人到遠遠，此個地多多放下啲。</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以賽亞書 </a:t>
            </a:r>
            <a:r>
              <a:rPr lang="en-US" altLang="zh-TW" sz="5400" dirty="0" smtClean="0">
                <a:effectLst/>
                <a:latin typeface="楷体" pitchFamily="49" charset="-122"/>
                <a:ea typeface="楷体" pitchFamily="49" charset="-122"/>
              </a:rPr>
              <a:t>6:13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佇彼中間若猶剩十份的一份，亦欲受吞滅，親像栗樹、橡樹雖然剉起來，總是樹頭猶留啲。按呢有此個聖的後裔就是彼個樹頭。</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PHOTO\in.jpg"/>
          <p:cNvPicPr>
            <a:picLocks noChangeAspect="1" noChangeArrowheads="1"/>
          </p:cNvPicPr>
          <p:nvPr/>
        </p:nvPicPr>
        <p:blipFill>
          <a:blip r:embed="rId3" cstate="print"/>
          <a:srcRect/>
          <a:stretch>
            <a:fillRect/>
          </a:stretch>
        </p:blipFill>
        <p:spPr bwMode="auto">
          <a:xfrm>
            <a:off x="762000" y="4114800"/>
            <a:ext cx="727175" cy="554038"/>
          </a:xfrm>
          <a:prstGeom prst="rect">
            <a:avLst/>
          </a:prstGeom>
          <a:noFill/>
        </p:spPr>
      </p:pic>
      <p:pic>
        <p:nvPicPr>
          <p:cNvPr id="7" name="Picture 2" descr="G:\QTEC\PHOTO\in.jpg"/>
          <p:cNvPicPr>
            <a:picLocks noChangeAspect="1" noChangeArrowheads="1"/>
          </p:cNvPicPr>
          <p:nvPr/>
        </p:nvPicPr>
        <p:blipFill>
          <a:blip r:embed="rId3" cstate="print"/>
          <a:srcRect/>
          <a:stretch>
            <a:fillRect/>
          </a:stretch>
        </p:blipFill>
        <p:spPr bwMode="auto">
          <a:xfrm>
            <a:off x="2667000" y="3200400"/>
            <a:ext cx="727175" cy="554038"/>
          </a:xfrm>
          <a:prstGeom prst="rect">
            <a:avLst/>
          </a:prstGeom>
          <a:noFill/>
        </p:spPr>
      </p:pic>
      <p:pic>
        <p:nvPicPr>
          <p:cNvPr id="5" name="Picture 2" descr="G:\QTEC\PHOTO\in.jpg"/>
          <p:cNvPicPr>
            <a:picLocks noChangeAspect="1" noChangeArrowheads="1"/>
          </p:cNvPicPr>
          <p:nvPr/>
        </p:nvPicPr>
        <p:blipFill>
          <a:blip r:embed="rId3" cstate="print"/>
          <a:srcRect/>
          <a:stretch>
            <a:fillRect/>
          </a:stretch>
        </p:blipFill>
        <p:spPr bwMode="auto">
          <a:xfrm>
            <a:off x="6096000" y="2286000"/>
            <a:ext cx="727175" cy="554038"/>
          </a:xfrm>
          <a:prstGeom prst="rect">
            <a:avLst/>
          </a:prstGeom>
          <a:noFill/>
        </p:spPr>
      </p:pic>
      <p:pic>
        <p:nvPicPr>
          <p:cNvPr id="6" name="Picture 2" descr="G:\QTEC\PHOTO\in.jpg"/>
          <p:cNvPicPr>
            <a:picLocks noChangeAspect="1" noChangeArrowheads="1"/>
          </p:cNvPicPr>
          <p:nvPr/>
        </p:nvPicPr>
        <p:blipFill>
          <a:blip r:embed="rId3" cstate="print"/>
          <a:srcRect/>
          <a:stretch>
            <a:fillRect/>
          </a:stretch>
        </p:blipFill>
        <p:spPr bwMode="auto">
          <a:xfrm>
            <a:off x="1981200" y="2286000"/>
            <a:ext cx="727175" cy="5540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詩篇 </a:t>
            </a:r>
            <a:r>
              <a:rPr lang="en-US" altLang="zh-TW" sz="5400" dirty="0">
                <a:effectLst/>
                <a:latin typeface="楷体" pitchFamily="49" charset="-122"/>
                <a:ea typeface="楷体" pitchFamily="49" charset="-122"/>
              </a:rPr>
              <a:t>99:8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95400"/>
            <a:ext cx="7848600" cy="3490186"/>
          </a:xfrm>
        </p:spPr>
        <p:txBody>
          <a:bodyPr/>
          <a:lstStyle/>
          <a:p>
            <a:pPr marL="0" indent="0">
              <a:buNone/>
            </a:pPr>
            <a:r>
              <a:rPr lang="zh-TW" altLang="en-US" sz="5400" dirty="0" smtClean="0">
                <a:latin typeface="標楷體" pitchFamily="65" charset="-120"/>
                <a:ea typeface="標楷體" pitchFamily="65" charset="-120"/>
              </a:rPr>
              <a:t>耶和</a:t>
            </a:r>
            <a:r>
              <a:rPr lang="zh-TW" altLang="en-US" sz="5400" dirty="0" smtClean="0">
                <a:latin typeface="標楷體" pitchFamily="65" charset="-120"/>
                <a:ea typeface="標楷體" pitchFamily="65" charset="-120"/>
              </a:rPr>
              <a:t>華</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阮</a:t>
            </a:r>
            <a:r>
              <a:rPr lang="zh-TW" altLang="en-US" sz="5400" dirty="0" smtClean="0">
                <a:latin typeface="標楷體" pitchFamily="65" charset="-120"/>
                <a:ea typeface="標楷體" pitchFamily="65" charset="-120"/>
              </a:rPr>
              <a:t>的上帝啊，</a:t>
            </a:r>
            <a:r>
              <a:rPr lang="zh-TW" altLang="en-US" sz="5400" dirty="0" smtClean="0">
                <a:latin typeface="標楷體" pitchFamily="65" charset="-120"/>
                <a:ea typeface="標楷體" pitchFamily="65" charset="-120"/>
              </a:rPr>
              <a:t>你</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有應  ；</a:t>
            </a:r>
            <a:r>
              <a:rPr lang="zh-TW" altLang="en-US" sz="5400" dirty="0" smtClean="0">
                <a:latin typeface="標楷體" pitchFamily="65" charset="-120"/>
                <a:ea typeface="標楷體" pitchFamily="65" charset="-120"/>
              </a:rPr>
              <a:t>你雖然</a:t>
            </a:r>
            <a:r>
              <a:rPr lang="zh-TW" altLang="en-US" sz="5400" dirty="0" smtClean="0">
                <a:latin typeface="標楷體" pitchFamily="65" charset="-120"/>
                <a:ea typeface="標楷體" pitchFamily="65" charset="-120"/>
              </a:rPr>
              <a:t>照  的所</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行</a:t>
            </a:r>
            <a:r>
              <a:rPr lang="zh-TW" altLang="en-US" sz="5400" dirty="0" smtClean="0">
                <a:latin typeface="標楷體" pitchFamily="65" charset="-120"/>
                <a:ea typeface="標楷體" pitchFamily="65" charset="-120"/>
              </a:rPr>
              <a:t>報</a:t>
            </a:r>
            <a:r>
              <a:rPr lang="zh-TW" altLang="en-US" sz="5400" dirty="0" smtClean="0">
                <a:latin typeface="標楷體" pitchFamily="65" charset="-120"/>
                <a:ea typeface="標楷體" pitchFamily="65" charset="-120"/>
              </a:rPr>
              <a:t>應  ，</a:t>
            </a:r>
            <a:r>
              <a:rPr lang="zh-TW" altLang="en-US" sz="5400" dirty="0" smtClean="0">
                <a:latin typeface="標楷體" pitchFamily="65" charset="-120"/>
                <a:ea typeface="標楷體" pitchFamily="65" charset="-120"/>
              </a:rPr>
              <a:t>猶久你是赦</a:t>
            </a:r>
            <a:r>
              <a:rPr lang="zh-TW" altLang="en-US" sz="5400" dirty="0" smtClean="0">
                <a:latin typeface="標楷體" pitchFamily="65" charset="-120"/>
                <a:ea typeface="標楷體" pitchFamily="65" charset="-120"/>
              </a:rPr>
              <a:t>免</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   的</a:t>
            </a:r>
            <a:r>
              <a:rPr lang="zh-TW" altLang="en-US" sz="5400" dirty="0" smtClean="0">
                <a:latin typeface="標楷體" pitchFamily="65" charset="-120"/>
                <a:ea typeface="標楷體" pitchFamily="65" charset="-120"/>
              </a:rPr>
              <a:t>上帝。</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希伯來書 </a:t>
            </a:r>
            <a:r>
              <a:rPr lang="en-US" altLang="zh-TW" sz="5400" dirty="0">
                <a:effectLst/>
                <a:latin typeface="楷体" pitchFamily="49" charset="-122"/>
                <a:ea typeface="楷体" pitchFamily="49" charset="-122"/>
              </a:rPr>
              <a:t>12:10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47800"/>
            <a:ext cx="7848600" cy="3739485"/>
          </a:xfrm>
        </p:spPr>
        <p:txBody>
          <a:bodyPr/>
          <a:lstStyle/>
          <a:p>
            <a:pPr marL="0" indent="0">
              <a:buNone/>
            </a:pPr>
            <a:r>
              <a:rPr lang="zh-TW" altLang="en-US" sz="5400" dirty="0" smtClean="0">
                <a:latin typeface="標楷體" pitchFamily="65" charset="-120"/>
                <a:ea typeface="標楷體" pitchFamily="65" charset="-120"/>
              </a:rPr>
              <a:t>肉體的父母暫時久照家己的意思管教</a:t>
            </a:r>
            <a:r>
              <a:rPr lang="zh-TW" altLang="en-US" sz="5400" dirty="0" smtClean="0">
                <a:latin typeface="標楷體" pitchFamily="65" charset="-120"/>
                <a:ea typeface="標楷體" pitchFamily="65" charset="-120"/>
              </a:rPr>
              <a:t>，呣拘</a:t>
            </a:r>
            <a:r>
              <a:rPr lang="zh-TW" altLang="en-US" sz="5400" dirty="0" smtClean="0">
                <a:latin typeface="標楷體" pitchFamily="65" charset="-120"/>
                <a:ea typeface="標楷體" pitchFamily="65" charset="-120"/>
              </a:rPr>
              <a:t>上帝的管教是欲互咱得著利益，目的是欲互咱有份佇伊的聖潔。</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792</TotalTime>
  <Words>1274</Words>
  <Application>Microsoft Office PowerPoint</Application>
  <PresentationFormat>On-screen Show (4:3)</PresentationFormat>
  <Paragraphs>56</Paragraphs>
  <Slides>9</Slides>
  <Notes>9</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1_Purple Template 1 Trebuchet</vt:lpstr>
      <vt:lpstr>White with Courier font for code slides</vt:lpstr>
      <vt:lpstr>以賽亞書 6:8-13  詩篇 99:8  希伯來書 12:10</vt:lpstr>
      <vt:lpstr>以賽亞書 6:8</vt:lpstr>
      <vt:lpstr>以賽亞書 6:9</vt:lpstr>
      <vt:lpstr>以賽亞書 6:10</vt:lpstr>
      <vt:lpstr>以賽亞書 6:11</vt:lpstr>
      <vt:lpstr>以賽亞書 6:12</vt:lpstr>
      <vt:lpstr>以賽亞書 6:13</vt:lpstr>
      <vt:lpstr>詩篇 99:8</vt:lpstr>
      <vt:lpstr>希伯來書 12:10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173</cp:revision>
  <dcterms:created xsi:type="dcterms:W3CDTF">2015-02-07T13:24:58Z</dcterms:created>
  <dcterms:modified xsi:type="dcterms:W3CDTF">2017-08-25T01:22:47Z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