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3"/>
  </p:notesMasterIdLst>
  <p:sldIdLst>
    <p:sldId id="296" r:id="rId4"/>
    <p:sldId id="319" r:id="rId5"/>
    <p:sldId id="327" r:id="rId6"/>
    <p:sldId id="328" r:id="rId7"/>
    <p:sldId id="329" r:id="rId8"/>
    <p:sldId id="330" r:id="rId9"/>
    <p:sldId id="331" r:id="rId10"/>
    <p:sldId id="325" r:id="rId11"/>
    <p:sldId id="32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403"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9/16/2017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9/16/2017 8:45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639858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9/16/2017 8:45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9/16/2017 8:45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260322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9/16/2017 8:45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260322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9/16/2017 8:49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3260322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9/16/2017 8:45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3260322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9/16/2017 8:45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3260322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9/16/2017 8:45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3260322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9/16/2017 8:45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3260322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90600"/>
            <a:ext cx="6629400" cy="2895600"/>
          </a:xfrm>
        </p:spPr>
        <p:txBody>
          <a:bodyPr/>
          <a:lstStyle/>
          <a:p>
            <a:pPr>
              <a:lnSpc>
                <a:spcPct val="100000"/>
              </a:lnSpc>
            </a:pPr>
            <a:r>
              <a:rPr lang="zh-TW" altLang="en-US" dirty="0" smtClean="0">
                <a:effectLst/>
                <a:latin typeface="楷体" pitchFamily="49" charset="-122"/>
                <a:ea typeface="楷体" pitchFamily="49" charset="-122"/>
              </a:rPr>
              <a:t>馬太福音 </a:t>
            </a:r>
            <a:r>
              <a:rPr lang="en-US" altLang="zh-TW" dirty="0" smtClean="0">
                <a:effectLst/>
                <a:latin typeface="楷体" pitchFamily="49" charset="-122"/>
                <a:ea typeface="楷体" pitchFamily="49" charset="-122"/>
              </a:rPr>
              <a:t>9:1-3</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12:1-2,24</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16:6,11-12</a:t>
            </a:r>
            <a:endParaRPr lang="en-US" altLang="zh-TW" dirty="0">
              <a:effectLst/>
              <a:latin typeface="楷体" pitchFamily="49" charset="-122"/>
              <a:ea typeface="楷体" pitchFamily="49" charset="-122"/>
            </a:endParaRPr>
          </a:p>
        </p:txBody>
      </p:sp>
    </p:spTree>
    <p:extLst>
      <p:ext uri="{BB962C8B-B14F-4D97-AF65-F5344CB8AC3E}">
        <p14:creationId xmlns:p14="http://schemas.microsoft.com/office/powerpoint/2010/main" val="39888813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9:1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t>耶穌坐船過湖，轉去家己的城。</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val="12483121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QTEC\PHOTO\in.jpg"/>
          <p:cNvPicPr>
            <a:picLocks noChangeAspect="1" noChangeArrowheads="1"/>
          </p:cNvPicPr>
          <p:nvPr/>
        </p:nvPicPr>
        <p:blipFill>
          <a:blip r:embed="rId3" cstate="print"/>
          <a:srcRect/>
          <a:stretch>
            <a:fillRect/>
          </a:stretch>
        </p:blipFill>
        <p:spPr bwMode="auto">
          <a:xfrm>
            <a:off x="7620000" y="2209800"/>
            <a:ext cx="800100" cy="609600"/>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9:2</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3739485"/>
          </a:xfrm>
        </p:spPr>
        <p:txBody>
          <a:bodyPr/>
          <a:lstStyle/>
          <a:p>
            <a:pPr marL="0" indent="0">
              <a:buNone/>
            </a:pPr>
            <a:r>
              <a:rPr lang="zh-TW" altLang="en-US" sz="5400" dirty="0" smtClean="0">
                <a:latin typeface="標楷體" pitchFamily="65" charset="-120"/>
                <a:ea typeface="標楷體" pitchFamily="65" charset="-120"/>
              </a:rPr>
              <a:t>有人用床扛一個半身不遂的人來耶穌遐。伊看見  的信心，就對彼個半身不遂的人講：「少年人，安心，你的罪赦免啦！」</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val="12483121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9:3</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762000" y="1600200"/>
            <a:ext cx="7848600" cy="1495794"/>
          </a:xfrm>
        </p:spPr>
        <p:txBody>
          <a:bodyPr/>
          <a:lstStyle/>
          <a:p>
            <a:pPr marL="0" indent="0">
              <a:buNone/>
            </a:pPr>
            <a:r>
              <a:rPr lang="zh-TW" altLang="en-US" sz="5400" dirty="0" smtClean="0"/>
              <a:t>有幾若個經學教師心內想：「此個人 啲褻瀆上帝！」</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val="12483121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12:1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t>過無偌久，佇安息日耶穌對麥園經過。伊的門徒腹肚枵，就</a:t>
            </a:r>
            <a:r>
              <a:rPr lang="zh-TW" altLang="en-US" sz="5400" dirty="0" smtClean="0"/>
              <a:t>摘</a:t>
            </a:r>
            <a:r>
              <a:rPr lang="en-US" sz="5400" dirty="0"/>
              <a:t>(</a:t>
            </a:r>
            <a:r>
              <a:rPr lang="en-US" sz="5400" dirty="0" err="1"/>
              <a:t>tiah</a:t>
            </a:r>
            <a:r>
              <a:rPr lang="en-US" sz="5400" dirty="0"/>
              <a:t>)</a:t>
            </a:r>
            <a:r>
              <a:rPr lang="zh-TW" altLang="en-US" sz="5400" dirty="0" smtClean="0"/>
              <a:t>麥穗</a:t>
            </a:r>
            <a:r>
              <a:rPr lang="zh-TW" altLang="en-US" sz="5400" dirty="0" smtClean="0"/>
              <a:t>來食。</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val="12483121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G:\QTEC\PHOTO\boe2.jpg"/>
          <p:cNvPicPr>
            <a:picLocks noChangeAspect="1" noChangeArrowheads="1"/>
          </p:cNvPicPr>
          <p:nvPr/>
        </p:nvPicPr>
        <p:blipFill>
          <a:blip r:embed="rId3" cstate="print"/>
          <a:srcRect/>
          <a:stretch>
            <a:fillRect/>
          </a:stretch>
        </p:blipFill>
        <p:spPr bwMode="auto">
          <a:xfrm>
            <a:off x="4128060" y="2895600"/>
            <a:ext cx="901140" cy="688975"/>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12:2</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法利賽派的人看著，對耶穌講：「你看，你的門徒佇安息日做   用得做的代誌。」</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val="12483121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12:24</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t>法利賽派的人聽著就講：「此個人是靠鬼王</a:t>
            </a:r>
            <a:r>
              <a:rPr lang="zh-TW" altLang="en-US" sz="5400" u="sng" dirty="0" smtClean="0"/>
              <a:t>別西卜 啲</a:t>
            </a:r>
            <a:r>
              <a:rPr lang="zh-TW" altLang="en-US" sz="5400" dirty="0" smtClean="0"/>
              <a:t>趕鬼。」</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val="12483121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16:11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295400"/>
            <a:ext cx="7848600" cy="2991588"/>
          </a:xfrm>
        </p:spPr>
        <p:txBody>
          <a:bodyPr/>
          <a:lstStyle/>
          <a:p>
            <a:pPr marL="0" indent="0">
              <a:buNone/>
            </a:pPr>
            <a:r>
              <a:rPr lang="zh-TW" altLang="en-US" sz="5400" dirty="0" smtClean="0"/>
              <a:t>是按怎恁無明白我給恁講的呣是關係餅的代誌？著持防法利賽派及撒都該派的酵！」</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val="12483121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16:12</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762000" y="1447800"/>
            <a:ext cx="7848600" cy="2991588"/>
          </a:xfrm>
        </p:spPr>
        <p:txBody>
          <a:bodyPr/>
          <a:lstStyle/>
          <a:p>
            <a:pPr marL="0" indent="0">
              <a:buNone/>
            </a:pPr>
            <a:r>
              <a:rPr lang="zh-TW" altLang="en-US" sz="5400" dirty="0" smtClean="0"/>
              <a:t>此時門徒才明白耶穌 呣是講著持防餅的酵，是著持防法利賽派及撒都該派的教示。 </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val="12483121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844</TotalTime>
  <Words>1156</Words>
  <Application>Microsoft Office PowerPoint</Application>
  <PresentationFormat>On-screen Show (4:3)</PresentationFormat>
  <Paragraphs>53</Paragraphs>
  <Slides>9</Slides>
  <Notes>9</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9</vt:i4>
      </vt:variant>
    </vt:vector>
  </HeadingPairs>
  <TitlesOfParts>
    <vt:vector size="19" baseType="lpstr">
      <vt:lpstr>標楷體</vt:lpstr>
      <vt:lpstr>新細明體</vt:lpstr>
      <vt:lpstr>楷体</vt:lpstr>
      <vt:lpstr>Arial</vt:lpstr>
      <vt:lpstr>Calibri</vt:lpstr>
      <vt:lpstr>Courier New</vt:lpstr>
      <vt:lpstr>Trebuchet MS</vt:lpstr>
      <vt:lpstr>Wingdings</vt:lpstr>
      <vt:lpstr>1_Purple Template 1 Trebuchet</vt:lpstr>
      <vt:lpstr>White with Courier font for code slides</vt:lpstr>
      <vt:lpstr>馬太福音 9:1-3    12:1-2,24    16:6,11-12</vt:lpstr>
      <vt:lpstr>馬太福音 9:1</vt:lpstr>
      <vt:lpstr>馬太福音 9:2</vt:lpstr>
      <vt:lpstr>馬太福音 9:3</vt:lpstr>
      <vt:lpstr>馬太福音 12:1</vt:lpstr>
      <vt:lpstr>馬太福音 12:2</vt:lpstr>
      <vt:lpstr>馬太福音 12:24</vt:lpstr>
      <vt:lpstr>馬太福音 16:11</vt:lpstr>
      <vt:lpstr>馬太福音 16:12</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Administrator</cp:lastModifiedBy>
  <cp:revision>183</cp:revision>
  <dcterms:created xsi:type="dcterms:W3CDTF">2015-02-07T13:24:58Z</dcterms:created>
  <dcterms:modified xsi:type="dcterms:W3CDTF">2017-09-17T01:01:55Z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