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3" r:id="rId2"/>
    <p:sldId id="294" r:id="rId3"/>
    <p:sldId id="295" r:id="rId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FC3AA-C493-4795-8256-EA31A9F0D9FB}" type="datetimeFigureOut">
              <a:rPr lang="zh-TW" altLang="en-US" smtClean="0"/>
              <a:pPr/>
              <a:t>2017/10/25</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A709B-5191-47F4-B2C8-FAE008E56340}" type="slidenum">
              <a:rPr lang="zh-TW" altLang="en-US" smtClean="0"/>
              <a:pPr/>
              <a:t>‹#›</a:t>
            </a:fld>
            <a:endParaRPr lang="zh-TW" altLang="en-US"/>
          </a:p>
        </p:txBody>
      </p:sp>
    </p:spTree>
    <p:extLst>
      <p:ext uri="{BB962C8B-B14F-4D97-AF65-F5344CB8AC3E}">
        <p14:creationId xmlns:p14="http://schemas.microsoft.com/office/powerpoint/2010/main" xmlns="" val="3111409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620307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47557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10:59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001880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2017/10/25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C8F21-29A6-48C5-82DD-8C72933DBB27}" type="datetimeFigureOut">
              <a:rPr lang="zh-TW" altLang="en-US" smtClean="0"/>
              <a:pPr/>
              <a:t>2017/10/25</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15C6-D75D-4441-ACCB-BAF0019F77C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zh-TW" altLang="en-US" sz="6000" dirty="0">
                <a:effectLst/>
                <a:latin typeface="楷体" panose="02010609060101010101" pitchFamily="49" charset="-122"/>
                <a:ea typeface="楷体" panose="02010609060101010101" pitchFamily="49" charset="-122"/>
              </a:rPr>
              <a:t>咱今聚集</a:t>
            </a:r>
          </a:p>
        </p:txBody>
      </p:sp>
      <p:sp>
        <p:nvSpPr>
          <p:cNvPr id="3" name="Subtitle 2"/>
          <p:cNvSpPr>
            <a:spLocks noGrp="1"/>
          </p:cNvSpPr>
          <p:nvPr>
            <p:ph type="subTitle" idx="1"/>
          </p:nvPr>
        </p:nvSpPr>
        <p:spPr>
          <a:xfrm>
            <a:off x="827584" y="3933056"/>
            <a:ext cx="7681913" cy="836612"/>
          </a:xfrm>
        </p:spPr>
        <p:txBody>
          <a:bodyPr>
            <a:normAutofit lnSpcReduction="10000"/>
          </a:bodyPr>
          <a:lstStyle/>
          <a:p>
            <a:pPr algn="ctr"/>
            <a:r>
              <a:rPr lang="zh-TW" altLang="en-US" sz="5400" dirty="0" smtClean="0">
                <a:latin typeface="楷体" panose="02010609060101010101" pitchFamily="49" charset="-122"/>
                <a:ea typeface="楷体" panose="02010609060101010101" pitchFamily="49" charset="-122"/>
              </a:rPr>
              <a:t>詞、曲：謝鴻文</a:t>
            </a:r>
            <a:endParaRPr lang="en-US" altLang="zh-TW" sz="5400" dirty="0" smtClean="0">
              <a:latin typeface="楷体" panose="02010609060101010101" pitchFamily="49" charset="-122"/>
              <a:ea typeface="楷体" panose="02010609060101010101" pitchFamily="49" charset="-122"/>
            </a:endParaRPr>
          </a:p>
        </p:txBody>
      </p:sp>
      <p:grpSp>
        <p:nvGrpSpPr>
          <p:cNvPr id="4" name="Group 3"/>
          <p:cNvGrpSpPr/>
          <p:nvPr/>
        </p:nvGrpSpPr>
        <p:grpSpPr>
          <a:xfrm>
            <a:off x="1547664" y="5229200"/>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effectLst/>
                <a:latin typeface="楷体" panose="02010609060101010101" pitchFamily="49" charset="-122"/>
                <a:ea typeface="楷体" panose="02010609060101010101" pitchFamily="49" charset="-122"/>
              </a:rPr>
              <a:t>咱今聚集</a:t>
            </a:r>
          </a:p>
        </p:txBody>
      </p:sp>
      <p:sp>
        <p:nvSpPr>
          <p:cNvPr id="3" name="Subtitle 2"/>
          <p:cNvSpPr>
            <a:spLocks noGrp="1"/>
          </p:cNvSpPr>
          <p:nvPr>
            <p:ph type="body" sz="quarter" idx="10"/>
          </p:nvPr>
        </p:nvSpPr>
        <p:spPr>
          <a:xfrm>
            <a:off x="381000" y="1752600"/>
            <a:ext cx="8382000" cy="3490186"/>
          </a:xfrm>
        </p:spPr>
        <p:txBody>
          <a:bodyPr>
            <a:normAutofit fontScale="92500"/>
          </a:bodyPr>
          <a:lstStyle/>
          <a:p>
            <a:pPr marL="0" indent="0" algn="ctr">
              <a:buNone/>
            </a:pPr>
            <a:r>
              <a:rPr lang="zh-TW" altLang="en-US" sz="5400" dirty="0">
                <a:solidFill>
                  <a:srgbClr val="0070C0"/>
                </a:solidFill>
                <a:latin typeface="楷体" panose="02010609060101010101" pitchFamily="49" charset="-122"/>
                <a:ea typeface="楷体" panose="02010609060101010101" pitchFamily="49" charset="-122"/>
              </a:rPr>
              <a:t>咱今聚集在祢寶座虔敬拜</a:t>
            </a:r>
          </a:p>
          <a:p>
            <a:pPr marL="0" indent="0" algn="ctr">
              <a:buNone/>
            </a:pPr>
            <a:r>
              <a:rPr lang="zh-TW" altLang="en-US" sz="5400" dirty="0">
                <a:solidFill>
                  <a:srgbClr val="0070C0"/>
                </a:solidFill>
                <a:latin typeface="楷体" panose="02010609060101010101" pitchFamily="49" charset="-122"/>
                <a:ea typeface="楷体" panose="02010609060101010101" pitchFamily="49" charset="-122"/>
              </a:rPr>
              <a:t>聖潔的主祢</a:t>
            </a:r>
            <a:r>
              <a:rPr lang="zh-TW" altLang="en-US" sz="5400" dirty="0" smtClean="0">
                <a:solidFill>
                  <a:srgbClr val="0070C0"/>
                </a:solidFill>
                <a:latin typeface="楷体" panose="02010609060101010101" pitchFamily="49" charset="-122"/>
                <a:ea typeface="楷体" panose="02010609060101010101" pitchFamily="49" charset="-122"/>
              </a:rPr>
              <a:t>與阮同</a:t>
            </a:r>
            <a:r>
              <a:rPr lang="zh-TW" altLang="en-US" sz="5400" dirty="0">
                <a:solidFill>
                  <a:srgbClr val="0070C0"/>
                </a:solidFill>
                <a:latin typeface="楷体" panose="02010609060101010101" pitchFamily="49" charset="-122"/>
                <a:ea typeface="楷体" panose="02010609060101010101" pitchFamily="49" charset="-122"/>
              </a:rPr>
              <a:t>在</a:t>
            </a:r>
          </a:p>
          <a:p>
            <a:pPr marL="0" indent="0" algn="ctr">
              <a:buNone/>
            </a:pPr>
            <a:r>
              <a:rPr lang="zh-TW" altLang="en-US" sz="5400" dirty="0">
                <a:solidFill>
                  <a:srgbClr val="0070C0"/>
                </a:solidFill>
                <a:latin typeface="楷体" panose="02010609060101010101" pitchFamily="49" charset="-122"/>
                <a:ea typeface="楷体" panose="02010609060101010101" pitchFamily="49" charset="-122"/>
              </a:rPr>
              <a:t>每一日祢攏賞賜</a:t>
            </a:r>
            <a:r>
              <a:rPr lang="zh-TW" altLang="en-US" sz="5400" dirty="0" smtClean="0">
                <a:solidFill>
                  <a:srgbClr val="0070C0"/>
                </a:solidFill>
                <a:latin typeface="楷体" panose="02010609060101010101" pitchFamily="49" charset="-122"/>
                <a:ea typeface="楷体" panose="02010609060101010101" pitchFamily="49" charset="-122"/>
              </a:rPr>
              <a:t>夠額的</a:t>
            </a:r>
            <a:r>
              <a:rPr lang="zh-TW" altLang="en-US" sz="5400" dirty="0">
                <a:solidFill>
                  <a:srgbClr val="0070C0"/>
                </a:solidFill>
                <a:latin typeface="楷体" panose="02010609060101010101" pitchFamily="49" charset="-122"/>
                <a:ea typeface="楷体" panose="02010609060101010101" pitchFamily="49" charset="-122"/>
              </a:rPr>
              <a:t>氣力</a:t>
            </a:r>
          </a:p>
          <a:p>
            <a:pPr marL="0" indent="0" algn="ctr">
              <a:buNone/>
            </a:pPr>
            <a:r>
              <a:rPr lang="zh-TW" altLang="en-US" sz="5400" dirty="0">
                <a:solidFill>
                  <a:srgbClr val="0070C0"/>
                </a:solidFill>
                <a:latin typeface="楷体" panose="02010609060101010101" pitchFamily="49" charset="-122"/>
                <a:ea typeface="楷体" panose="02010609060101010101" pitchFamily="49" charset="-122"/>
              </a:rPr>
              <a:t>引</a:t>
            </a:r>
            <a:r>
              <a:rPr lang="zh-TW" altLang="en-US" sz="5400" dirty="0" smtClean="0">
                <a:solidFill>
                  <a:srgbClr val="0070C0"/>
                </a:solidFill>
                <a:latin typeface="楷体" panose="02010609060101010101" pitchFamily="49" charset="-122"/>
                <a:ea typeface="楷体" panose="02010609060101010101" pitchFamily="49" charset="-122"/>
              </a:rPr>
              <a:t>導我走</a:t>
            </a:r>
            <a:r>
              <a:rPr lang="zh-TW" altLang="en-US" sz="5400" dirty="0">
                <a:solidFill>
                  <a:srgbClr val="0070C0"/>
                </a:solidFill>
                <a:latin typeface="楷体" panose="02010609060101010101" pitchFamily="49" charset="-122"/>
                <a:ea typeface="楷体" panose="02010609060101010101" pitchFamily="49" charset="-122"/>
              </a:rPr>
              <a:t>信心的山谷</a:t>
            </a:r>
            <a:endParaRPr lang="en-US" altLang="zh-TW" sz="5400" dirty="0" smtClean="0">
              <a:solidFill>
                <a:srgbClr val="0070C0"/>
              </a:solidFill>
              <a:latin typeface="楷体" panose="02010609060101010101" pitchFamily="49" charset="-122"/>
              <a:ea typeface="楷体" panose="02010609060101010101" pitchFamily="49" charset="-122"/>
            </a:endParaRPr>
          </a:p>
        </p:txBody>
      </p:sp>
      <p:grpSp>
        <p:nvGrpSpPr>
          <p:cNvPr id="4" name="Group 3"/>
          <p:cNvGrpSpPr/>
          <p:nvPr/>
        </p:nvGrpSpPr>
        <p:grpSpPr>
          <a:xfrm>
            <a:off x="1547664" y="5229200"/>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effectLst/>
                <a:latin typeface="楷体" panose="02010609060101010101" pitchFamily="49" charset="-122"/>
                <a:ea typeface="楷体" panose="02010609060101010101" pitchFamily="49" charset="-122"/>
              </a:rPr>
              <a:t>咱今聚集</a:t>
            </a:r>
          </a:p>
        </p:txBody>
      </p:sp>
      <p:sp>
        <p:nvSpPr>
          <p:cNvPr id="3" name="Subtitle 2"/>
          <p:cNvSpPr>
            <a:spLocks noGrp="1"/>
          </p:cNvSpPr>
          <p:nvPr>
            <p:ph type="body" sz="quarter" idx="10"/>
          </p:nvPr>
        </p:nvSpPr>
        <p:spPr>
          <a:xfrm>
            <a:off x="381000" y="1752600"/>
            <a:ext cx="8382000" cy="3490186"/>
          </a:xfrm>
        </p:spPr>
        <p:txBody>
          <a:bodyPr>
            <a:normAutofit lnSpcReduction="10000"/>
          </a:bodyPr>
          <a:lstStyle/>
          <a:p>
            <a:pPr marL="0" indent="0" algn="ctr">
              <a:buNone/>
            </a:pPr>
            <a:r>
              <a:rPr lang="zh-TW" altLang="en-US" sz="5400" dirty="0">
                <a:solidFill>
                  <a:srgbClr val="0070C0"/>
                </a:solidFill>
                <a:latin typeface="楷体" panose="02010609060101010101" pitchFamily="49" charset="-122"/>
                <a:ea typeface="楷体" panose="02010609060101010101" pitchFamily="49" charset="-122"/>
              </a:rPr>
              <a:t>順境讚美 逆境讚美</a:t>
            </a:r>
          </a:p>
          <a:p>
            <a:pPr marL="0" indent="0" algn="ctr">
              <a:buNone/>
            </a:pPr>
            <a:r>
              <a:rPr lang="zh-TW" altLang="en-US" sz="5400" dirty="0">
                <a:solidFill>
                  <a:srgbClr val="0070C0"/>
                </a:solidFill>
                <a:latin typeface="楷体" panose="02010609060101010101" pitchFamily="49" charset="-122"/>
                <a:ea typeface="楷体" panose="02010609060101010101" pitchFamily="49" charset="-122"/>
              </a:rPr>
              <a:t>祢安排穩當定著 勿會差錯</a:t>
            </a:r>
          </a:p>
          <a:p>
            <a:pPr marL="0" indent="0" algn="ctr">
              <a:buNone/>
            </a:pPr>
            <a:r>
              <a:rPr lang="zh-TW" altLang="en-US" sz="5400" dirty="0">
                <a:solidFill>
                  <a:srgbClr val="0070C0"/>
                </a:solidFill>
                <a:latin typeface="楷体" panose="02010609060101010101" pitchFamily="49" charset="-122"/>
                <a:ea typeface="楷体" panose="02010609060101010101" pitchFamily="49" charset="-122"/>
              </a:rPr>
              <a:t>順境讚美 逆境讚美</a:t>
            </a:r>
          </a:p>
          <a:p>
            <a:pPr marL="0" indent="0" algn="ctr">
              <a:buNone/>
            </a:pPr>
            <a:r>
              <a:rPr lang="zh-TW" altLang="en-US" sz="5400" dirty="0">
                <a:solidFill>
                  <a:srgbClr val="0070C0"/>
                </a:solidFill>
                <a:latin typeface="楷体" panose="02010609060101010101" pitchFamily="49" charset="-122"/>
                <a:ea typeface="楷体" panose="02010609060101010101" pitchFamily="49" charset="-122"/>
              </a:rPr>
              <a:t>我歡喜</a:t>
            </a:r>
            <a:r>
              <a:rPr lang="zh-TW" altLang="en-US" sz="5400" dirty="0" smtClean="0">
                <a:solidFill>
                  <a:srgbClr val="0070C0"/>
                </a:solidFill>
                <a:latin typeface="楷体" panose="02010609060101010101" pitchFamily="49" charset="-122"/>
                <a:ea typeface="楷体" panose="02010609060101010101" pitchFamily="49" charset="-122"/>
              </a:rPr>
              <a:t>順趁走</a:t>
            </a:r>
            <a:r>
              <a:rPr lang="zh-TW" altLang="en-US" sz="5400" dirty="0">
                <a:solidFill>
                  <a:srgbClr val="0070C0"/>
                </a:solidFill>
                <a:latin typeface="楷体" panose="02010609060101010101" pitchFamily="49" charset="-122"/>
                <a:ea typeface="楷体" panose="02010609060101010101" pitchFamily="49" charset="-122"/>
              </a:rPr>
              <a:t>天路</a:t>
            </a:r>
            <a:endParaRPr lang="en-US" altLang="zh-TW" sz="5400" dirty="0" smtClean="0">
              <a:solidFill>
                <a:srgbClr val="0070C0"/>
              </a:solidFill>
              <a:latin typeface="楷体" panose="02010609060101010101" pitchFamily="49" charset="-122"/>
              <a:ea typeface="楷体" panose="02010609060101010101" pitchFamily="49" charset="-122"/>
            </a:endParaRPr>
          </a:p>
        </p:txBody>
      </p:sp>
      <p:grpSp>
        <p:nvGrpSpPr>
          <p:cNvPr id="4" name="Group 3"/>
          <p:cNvGrpSpPr/>
          <p:nvPr/>
        </p:nvGrpSpPr>
        <p:grpSpPr>
          <a:xfrm>
            <a:off x="1547664" y="5229200"/>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Tree>
    <p:extLst>
      <p:ext uri="{BB962C8B-B14F-4D97-AF65-F5344CB8AC3E}">
        <p14:creationId xmlns:p14="http://schemas.microsoft.com/office/powerpoint/2010/main" xmlns="" val="184144749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401</Words>
  <Application>Microsoft Office PowerPoint</Application>
  <PresentationFormat>On-screen Show (4:3)</PresentationFormat>
  <Paragraphs>24</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咱今聚集</vt:lpstr>
      <vt:lpstr>咱今聚集</vt:lpstr>
      <vt:lpstr>咱今聚集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STUPID</cp:lastModifiedBy>
  <cp:revision>16</cp:revision>
  <dcterms:created xsi:type="dcterms:W3CDTF">2017-09-12T02:12:47Z</dcterms:created>
  <dcterms:modified xsi:type="dcterms:W3CDTF">2017-10-26T03:01:38Z</dcterms:modified>
</cp:coreProperties>
</file>