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8" r:id="rId5"/>
    <p:sldId id="27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07066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9789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9789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7\20170716\CROSSS-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762000" y="1447800"/>
            <a:ext cx="7681913" cy="1066295"/>
          </a:xfrm>
        </p:spPr>
        <p:txBody>
          <a:bodyPr/>
          <a:lstStyle/>
          <a:p>
            <a:pPr algn="ctr"/>
            <a:r>
              <a:rPr lang="zh-TW" altLang="en-US" sz="8000" b="1" dirty="0" smtClean="0">
                <a:solidFill>
                  <a:srgbClr val="FFFF00"/>
                </a:solidFill>
                <a:effectLst/>
                <a:latin typeface="楷体" panose="02010609060101010101" pitchFamily="49" charset="-122"/>
                <a:ea typeface="楷体" panose="02010609060101010101" pitchFamily="49" charset="-122"/>
              </a:rPr>
              <a:t>為此塊土地</a:t>
            </a:r>
            <a:r>
              <a:rPr lang="en-US" altLang="zh-TW" sz="8000" b="1" dirty="0" smtClean="0">
                <a:solidFill>
                  <a:srgbClr val="FFFF00"/>
                </a:solidFill>
                <a:effectLst/>
                <a:latin typeface="楷体" panose="02010609060101010101" pitchFamily="49" charset="-122"/>
                <a:ea typeface="楷体" panose="02010609060101010101" pitchFamily="49" charset="-122"/>
              </a:rPr>
              <a:t/>
            </a:r>
            <a:br>
              <a:rPr lang="en-US" altLang="zh-TW" sz="8000" b="1" dirty="0" smtClean="0">
                <a:solidFill>
                  <a:srgbClr val="FFFF00"/>
                </a:solidFill>
                <a:effectLst/>
                <a:latin typeface="楷体" panose="02010609060101010101" pitchFamily="49" charset="-122"/>
                <a:ea typeface="楷体" panose="02010609060101010101" pitchFamily="49" charset="-122"/>
              </a:rPr>
            </a:br>
            <a:r>
              <a:rPr lang="zh-TW" altLang="en-US" sz="8000" b="1" dirty="0" smtClean="0">
                <a:solidFill>
                  <a:srgbClr val="FFFF00"/>
                </a:solidFill>
                <a:effectLst/>
                <a:latin typeface="楷体" panose="02010609060101010101" pitchFamily="49" charset="-122"/>
                <a:ea typeface="楷体" panose="02010609060101010101" pitchFamily="49" charset="-122"/>
              </a:rPr>
              <a:t>我誠心祈禱</a:t>
            </a:r>
            <a:endParaRPr lang="zh-TW" altLang="en-US" sz="8000" b="1" dirty="0">
              <a:solidFill>
                <a:srgbClr val="FFFF0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990600" y="5334000"/>
            <a:ext cx="7681913" cy="684212"/>
          </a:xfrm>
        </p:spPr>
        <p:txBody>
          <a:bodyPr/>
          <a:lstStyle/>
          <a:p>
            <a:pPr algn="ctr"/>
            <a:r>
              <a:rPr lang="zh-TW" altLang="en-US" sz="3600" dirty="0" smtClean="0">
                <a:latin typeface="楷体" panose="02010609060101010101" pitchFamily="49" charset="-122"/>
                <a:ea typeface="楷体" panose="02010609060101010101" pitchFamily="49" charset="-122"/>
              </a:rPr>
              <a:t>聖歌</a:t>
            </a:r>
            <a:r>
              <a:rPr lang="en-US" altLang="zh-TW" sz="3600" dirty="0" smtClean="0">
                <a:latin typeface="楷体" panose="02010609060101010101" pitchFamily="49" charset="-122"/>
                <a:ea typeface="楷体" panose="02010609060101010101" pitchFamily="49" charset="-122"/>
              </a:rPr>
              <a:t>:128</a:t>
            </a:r>
            <a:endParaRPr lang="en-US" sz="36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G:\QTEC\2017\20170716\CROSSS-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830997"/>
          </a:xfrm>
        </p:spPr>
        <p:txBody>
          <a:bodyPr/>
          <a:lstStyle/>
          <a:p>
            <a:pPr algn="ctr"/>
            <a:r>
              <a:rPr lang="zh-TW" altLang="en-US" sz="6000" b="1" dirty="0">
                <a:solidFill>
                  <a:srgbClr val="FFFF00"/>
                </a:solidFill>
                <a:effectLst/>
                <a:latin typeface="楷体" panose="02010609060101010101" pitchFamily="49" charset="-122"/>
                <a:ea typeface="楷体" panose="02010609060101010101" pitchFamily="49" charset="-122"/>
              </a:rPr>
              <a:t>為此塊土</a:t>
            </a:r>
            <a:r>
              <a:rPr lang="zh-TW" altLang="en-US" sz="6000" b="1" dirty="0" smtClean="0">
                <a:solidFill>
                  <a:srgbClr val="FFFF00"/>
                </a:solidFill>
                <a:effectLst/>
                <a:latin typeface="楷体" panose="02010609060101010101" pitchFamily="49" charset="-122"/>
                <a:ea typeface="楷体" panose="02010609060101010101" pitchFamily="49" charset="-122"/>
              </a:rPr>
              <a:t>地我</a:t>
            </a:r>
            <a:r>
              <a:rPr lang="zh-TW" altLang="en-US" sz="6000" b="1" dirty="0">
                <a:solidFill>
                  <a:srgbClr val="FFFF00"/>
                </a:solidFill>
                <a:effectLst/>
                <a:latin typeface="楷体" panose="02010609060101010101" pitchFamily="49" charset="-122"/>
                <a:ea typeface="楷体" panose="02010609060101010101" pitchFamily="49" charset="-122"/>
              </a:rPr>
              <a:t>誠心祈禱</a:t>
            </a:r>
            <a:endParaRPr lang="zh-TW" altLang="en-US" sz="6000" dirty="0">
              <a:solidFill>
                <a:srgbClr val="FFFF0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28600" y="1548551"/>
            <a:ext cx="8763000" cy="4099584"/>
          </a:xfrm>
        </p:spPr>
        <p:txBody>
          <a:bodyPr/>
          <a:lstStyle/>
          <a:p>
            <a:pPr marL="0" indent="0" defTabSz="966788">
              <a:buNone/>
            </a:pPr>
            <a:r>
              <a:rPr lang="zh-TW" altLang="en-US" sz="6000" dirty="0" smtClean="0">
                <a:latin typeface="標楷體" pitchFamily="65" charset="-120"/>
                <a:ea typeface="標楷體" pitchFamily="65" charset="-120"/>
              </a:rPr>
              <a:t>為這塊土地，我誠心祈禱</a:t>
            </a:r>
            <a:br>
              <a:rPr lang="zh-TW" altLang="en-US" sz="6000" dirty="0" smtClean="0">
                <a:latin typeface="標楷體" pitchFamily="65" charset="-120"/>
                <a:ea typeface="標楷體" pitchFamily="65" charset="-120"/>
              </a:rPr>
            </a:br>
            <a:r>
              <a:rPr lang="zh-TW" altLang="en-US" sz="6000" dirty="0" smtClean="0">
                <a:latin typeface="標楷體" pitchFamily="65" charset="-120"/>
                <a:ea typeface="標楷體" pitchFamily="65" charset="-120"/>
              </a:rPr>
              <a:t>願主的真理若光全地遍照</a:t>
            </a:r>
            <a:br>
              <a:rPr lang="zh-TW" altLang="en-US" sz="6000" dirty="0" smtClean="0">
                <a:latin typeface="標楷體" pitchFamily="65" charset="-120"/>
                <a:ea typeface="標楷體" pitchFamily="65" charset="-120"/>
              </a:rPr>
            </a:br>
            <a:r>
              <a:rPr lang="zh-TW" altLang="en-US" sz="6000" dirty="0" smtClean="0">
                <a:latin typeface="標楷體" pitchFamily="65" charset="-120"/>
                <a:ea typeface="標楷體" pitchFamily="65" charset="-120"/>
              </a:rPr>
              <a:t>為此的城市，我謙卑懇求</a:t>
            </a:r>
            <a:br>
              <a:rPr lang="zh-TW" altLang="en-US" sz="6000" dirty="0" smtClean="0">
                <a:latin typeface="標楷體" pitchFamily="65" charset="-120"/>
                <a:ea typeface="標楷體" pitchFamily="65" charset="-120"/>
              </a:rPr>
            </a:br>
            <a:r>
              <a:rPr lang="zh-TW" altLang="en-US" sz="6000" dirty="0" smtClean="0">
                <a:latin typeface="標楷體" pitchFamily="65" charset="-120"/>
                <a:ea typeface="標楷體" pitchFamily="65" charset="-120"/>
              </a:rPr>
              <a:t>願主的活命互阮百姓得救</a:t>
            </a:r>
            <a:br>
              <a:rPr lang="zh-TW" altLang="en-US" sz="6000" dirty="0" smtClean="0">
                <a:latin typeface="標楷體" pitchFamily="65" charset="-120"/>
                <a:ea typeface="標楷體" pitchFamily="65" charset="-120"/>
              </a:rPr>
            </a:br>
            <a:endParaRPr lang="zh-TW" altLang="en-US" sz="56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335092657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G:\QTEC\2017\20170716\CROSSS-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830997"/>
          </a:xfrm>
        </p:spPr>
        <p:txBody>
          <a:bodyPr/>
          <a:lstStyle/>
          <a:p>
            <a:pPr algn="ctr"/>
            <a:r>
              <a:rPr lang="zh-TW" altLang="en-US" sz="6000" b="1" dirty="0">
                <a:solidFill>
                  <a:srgbClr val="FFFF00"/>
                </a:solidFill>
                <a:effectLst/>
                <a:latin typeface="楷体" panose="02010609060101010101" pitchFamily="49" charset="-122"/>
                <a:ea typeface="楷体" panose="02010609060101010101" pitchFamily="49" charset="-122"/>
              </a:rPr>
              <a:t>為此塊土地我誠心祈禱</a:t>
            </a:r>
            <a:endParaRPr lang="zh-TW" altLang="en-US" sz="6000" dirty="0">
              <a:solidFill>
                <a:srgbClr val="FFFF00"/>
              </a:solidFill>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919811"/>
            <a:ext cx="8382000" cy="2880789"/>
          </a:xfrm>
        </p:spPr>
        <p:txBody>
          <a:bodyPr/>
          <a:lstStyle/>
          <a:p>
            <a:pPr marL="0" indent="0" defTabSz="966788">
              <a:buNone/>
            </a:pPr>
            <a:r>
              <a:rPr lang="zh-TW" altLang="en-US" sz="5200" dirty="0" smtClean="0">
                <a:latin typeface="標楷體" pitchFamily="65" charset="-120"/>
                <a:ea typeface="標楷體" pitchFamily="65" charset="-120"/>
              </a:rPr>
              <a:t>願全能天父上帝祢聖國降臨</a:t>
            </a:r>
            <a:br>
              <a:rPr lang="zh-TW" altLang="en-US" sz="5200" dirty="0" smtClean="0">
                <a:latin typeface="標楷體" pitchFamily="65" charset="-120"/>
                <a:ea typeface="標楷體" pitchFamily="65" charset="-120"/>
              </a:rPr>
            </a:br>
            <a:r>
              <a:rPr lang="zh-TW" altLang="en-US" sz="5200" dirty="0" smtClean="0">
                <a:latin typeface="標楷體" pitchFamily="65" charset="-120"/>
                <a:ea typeface="標楷體" pitchFamily="65" charset="-120"/>
              </a:rPr>
              <a:t>願喪鄉及悲傷攏離開阮心中</a:t>
            </a:r>
            <a:br>
              <a:rPr lang="zh-TW" altLang="en-US" sz="5200" dirty="0" smtClean="0">
                <a:latin typeface="標楷體" pitchFamily="65" charset="-120"/>
                <a:ea typeface="標楷體" pitchFamily="65" charset="-120"/>
              </a:rPr>
            </a:br>
            <a:r>
              <a:rPr lang="zh-TW" altLang="en-US" sz="5200" dirty="0" smtClean="0">
                <a:latin typeface="標楷體" pitchFamily="65" charset="-120"/>
                <a:ea typeface="標楷體" pitchFamily="65" charset="-120"/>
              </a:rPr>
              <a:t>願全能天父上帝祢旨意得成</a:t>
            </a:r>
            <a:br>
              <a:rPr lang="zh-TW" altLang="en-US" sz="5200" dirty="0" smtClean="0">
                <a:latin typeface="標楷體" pitchFamily="65" charset="-120"/>
                <a:ea typeface="標楷體" pitchFamily="65" charset="-120"/>
              </a:rPr>
            </a:br>
            <a:r>
              <a:rPr lang="zh-TW" altLang="en-US" sz="5200" dirty="0" smtClean="0">
                <a:latin typeface="標楷體" pitchFamily="65" charset="-120"/>
                <a:ea typeface="標楷體" pitchFamily="65" charset="-120"/>
              </a:rPr>
              <a:t>願向望及喜樂永遠惦阮心中</a:t>
            </a:r>
            <a:endParaRPr lang="zh-TW" altLang="en-US" sz="5200" b="1" dirty="0" smtClean="0">
              <a:latin typeface="標楷體" pitchFamily="65" charset="-120"/>
              <a:ea typeface="標楷體" pitchFamily="65" charset="-120"/>
            </a:endParaRPr>
          </a:p>
        </p:txBody>
      </p:sp>
    </p:spTree>
    <p:extLst>
      <p:ext uri="{BB962C8B-B14F-4D97-AF65-F5344CB8AC3E}">
        <p14:creationId xmlns:p14="http://schemas.microsoft.com/office/powerpoint/2010/main" xmlns="" val="335092657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91</TotalTime>
  <Words>358</Words>
  <Application>Microsoft Office PowerPoint</Application>
  <PresentationFormat>On-screen Show (4:3)</PresentationFormat>
  <Paragraphs>18</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1_Purple Template 1 Trebuchet</vt:lpstr>
      <vt:lpstr>White with Courier font for code slides</vt:lpstr>
      <vt:lpstr>為此塊土地 我誠心祈禱</vt:lpstr>
      <vt:lpstr>為此塊土地我誠心祈禱</vt:lpstr>
      <vt:lpstr>為此塊土地我誠心祈禱</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cp:revision>
  <dcterms:created xsi:type="dcterms:W3CDTF">2015-02-07T13:24:58Z</dcterms:created>
  <dcterms:modified xsi:type="dcterms:W3CDTF">2017-10-26T02:57:56Z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