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8"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以賽亞書 </a:t>
            </a:r>
            <a:r>
              <a:rPr lang="en-US" altLang="zh-TW" sz="5400" spc="-150" dirty="0" smtClean="0">
                <a:ln w="3175">
                  <a:noFill/>
                </a:ln>
                <a:solidFill>
                  <a:schemeClr val="tx1"/>
                </a:solidFill>
                <a:latin typeface="標楷體" pitchFamily="65" charset="-120"/>
                <a:ea typeface="標楷體" pitchFamily="65" charset="-120"/>
                <a:cs typeface="Arial" charset="0"/>
              </a:rPr>
              <a:t>55</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天比地加偌高，我的道路比恁的道路嘛加赫高；</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我的想法比恁的想法嘛加赫高。</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681282"/>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雨及雪對天降落，無閣倒轉，</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欲潤澤土地，互五</a:t>
            </a:r>
            <a:r>
              <a:rPr lang="zh-TW" altLang="zh-TW" sz="4800" dirty="0" smtClean="0">
                <a:solidFill>
                  <a:srgbClr val="FFFF00"/>
                </a:solidFill>
                <a:latin typeface="標楷體" pitchFamily="65" charset="-120"/>
                <a:ea typeface="標楷體" pitchFamily="65" charset="-120"/>
              </a:rPr>
              <a:t>穀</a:t>
            </a:r>
            <a:endParaRPr lang="en-US" altLang="zh-TW" sz="4800" dirty="0" smtClean="0">
              <a:solidFill>
                <a:srgbClr val="FFFF00"/>
              </a:solidFill>
              <a:latin typeface="標楷體" pitchFamily="65" charset="-120"/>
              <a:ea typeface="標楷體" pitchFamily="65" charset="-120"/>
            </a:endParaRPr>
          </a:p>
          <a:p>
            <a:pPr marL="0" indent="0">
              <a:buNone/>
            </a:pPr>
            <a:r>
              <a:rPr lang="en-US" altLang="zh-TW" sz="4800" dirty="0" err="1" smtClean="0">
                <a:solidFill>
                  <a:srgbClr val="FFFF00"/>
                </a:solidFill>
                <a:latin typeface="標楷體" pitchFamily="65" charset="-120"/>
                <a:ea typeface="標楷體" pitchFamily="65" charset="-120"/>
              </a:rPr>
              <a:t>Pnh</a:t>
            </a:r>
            <a:r>
              <a:rPr lang="zh-TW" altLang="zh-TW" sz="4800" dirty="0" smtClean="0">
                <a:solidFill>
                  <a:srgbClr val="FFFF00"/>
                </a:solidFill>
                <a:latin typeface="標楷體" pitchFamily="65" charset="-120"/>
                <a:ea typeface="標楷體" pitchFamily="65" charset="-120"/>
              </a:rPr>
              <a:t>芛</a:t>
            </a:r>
            <a:r>
              <a:rPr lang="en-US" altLang="zh-TW" sz="4800" dirty="0" smtClean="0">
                <a:solidFill>
                  <a:srgbClr val="FFFF00"/>
                </a:solidFill>
                <a:latin typeface="標楷體" pitchFamily="65" charset="-120"/>
                <a:ea typeface="標楷體" pitchFamily="65" charset="-120"/>
              </a:rPr>
              <a:t>(</a:t>
            </a:r>
            <a:r>
              <a:rPr lang="en-US" altLang="zh-TW" sz="4800" dirty="0" err="1" smtClean="0">
                <a:solidFill>
                  <a:srgbClr val="FFFF00"/>
                </a:solidFill>
                <a:latin typeface="標楷體" pitchFamily="65" charset="-120"/>
                <a:ea typeface="標楷體" pitchFamily="65" charset="-120"/>
              </a:rPr>
              <a:t>íⁿ</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，大欉，</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欲互撒種的有種子，</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互</a:t>
            </a:r>
            <a:r>
              <a:rPr lang="zh-TW" altLang="zh-TW" sz="4800" dirty="0" smtClean="0">
                <a:solidFill>
                  <a:srgbClr val="FFFF00"/>
                </a:solidFill>
                <a:latin typeface="標楷體" pitchFamily="65" charset="-120"/>
                <a:ea typeface="標楷體" pitchFamily="65" charset="-120"/>
              </a:rPr>
              <a:t>人有米糧。</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對我的嘴講出的話嘛會按呢；</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我的話絕對未空空倒轉來我遮。</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我的話欲完成我的計畫；</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我的話欲成就我愛做的代誌。</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恁會歡歡喜喜離開，</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平平安安到厝。</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大山小山會唱歌迎接；</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田野的樹木會拍噗仔歡迎。</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以前有莿</a:t>
            </a:r>
            <a:r>
              <a:rPr lang="pt-BR" altLang="zh-TW" sz="4800" dirty="0" smtClean="0">
                <a:latin typeface="標楷體" pitchFamily="65" charset="-120"/>
                <a:ea typeface="標楷體" pitchFamily="65" charset="-120"/>
              </a:rPr>
              <a:t>(</a:t>
            </a:r>
            <a:r>
              <a:rPr lang="en-US" altLang="zh-TW" sz="4800" dirty="0" err="1" smtClean="0">
                <a:latin typeface="標楷體" pitchFamily="65" charset="-120"/>
                <a:ea typeface="標楷體" pitchFamily="65" charset="-120"/>
              </a:rPr>
              <a:t>phè</a:t>
            </a:r>
            <a:r>
              <a:rPr lang="pt-BR"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的所在會發松柏；</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有草莿的所在會發榭榴。</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這欲做紀念上主的證據，</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欲做永久不滅的記號。</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以賽亞書</a:t>
            </a:r>
            <a:r>
              <a:rPr lang="zh-CN" altLang="en-US" sz="5400" dirty="0" smtClean="0">
                <a:effectLst/>
                <a:latin typeface="標楷體" pitchFamily="65" charset="-120"/>
                <a:ea typeface="標楷體" pitchFamily="65" charset="-120"/>
              </a:rPr>
              <a:t> </a:t>
            </a:r>
            <a:r>
              <a:rPr lang="en-US" altLang="zh-TW" sz="5400" dirty="0" smtClean="0">
                <a:effectLst/>
                <a:latin typeface="標楷體" pitchFamily="65" charset="-120"/>
                <a:ea typeface="標楷體" pitchFamily="65" charset="-120"/>
              </a:rPr>
              <a:t>5</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來，嘴焦的人，遮有水</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散赤人嘛來買來食。</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3102388"/>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來買酒，來買奶；</a:t>
            </a:r>
            <a:r>
              <a:rPr lang="en-US" altLang="zh-TW" sz="600" dirty="0" smtClean="0">
                <a:latin typeface="標楷體" pitchFamily="65" charset="-120"/>
                <a:ea typeface="標楷體" pitchFamily="65" charset="-120"/>
              </a:rPr>
              <a:t>  </a:t>
            </a:r>
            <a:endParaRPr lang="en-US" altLang="zh-TW" sz="6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免錢，</a:t>
            </a:r>
            <a:r>
              <a:rPr lang="zh-TW" altLang="zh-TW" sz="4800" dirty="0" smtClean="0">
                <a:solidFill>
                  <a:srgbClr val="FFFF00"/>
                </a:solidFill>
                <a:latin typeface="標楷體" pitchFamily="65" charset="-120"/>
                <a:ea typeface="標楷體" pitchFamily="65" charset="-120"/>
              </a:rPr>
              <a:t>嘛免</a:t>
            </a:r>
            <a:r>
              <a:rPr lang="zh-TW" altLang="zh-TW" sz="4800" dirty="0" smtClean="0">
                <a:solidFill>
                  <a:srgbClr val="FFFF00"/>
                </a:solidFill>
                <a:latin typeface="標楷體" pitchFamily="65" charset="-120"/>
                <a:ea typeface="標楷體" pitchFamily="65" charset="-120"/>
              </a:rPr>
              <a:t>銀。</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恁那著開錢買未食得的物</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哪著用勞苦趁的錢買食未飽的物</a:t>
            </a:r>
            <a:r>
              <a:rPr lang="en-US" altLang="zh-TW" sz="4800"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恁注意聽我講就有好物通食，</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享受上好的食物，互恁滿足。</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趁尋會著上主的時，著來尋祂；</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趁祂近倚的時，著來求叫祂。</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歹人著離開邪惡的路；</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不義的人著放拺姻的計謀。</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著歸向上主，祂欲憐憫；</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著歸向咱的上帝，因為祂欲白白赦免。</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上主講：我的想</a:t>
            </a:r>
            <a:r>
              <a:rPr lang="zh-TW" altLang="zh-TW" sz="4800" dirty="0" smtClean="0">
                <a:latin typeface="標楷體" pitchFamily="65" charset="-120"/>
                <a:ea typeface="標楷體" pitchFamily="65" charset="-120"/>
              </a:rPr>
              <a:t>法是</a:t>
            </a:r>
            <a:r>
              <a:rPr lang="zh-TW" altLang="zh-TW" sz="4800" dirty="0" smtClean="0">
                <a:latin typeface="標楷體" pitchFamily="65" charset="-120"/>
                <a:ea typeface="標楷體" pitchFamily="65" charset="-120"/>
              </a:rPr>
              <a:t>恁的想法；</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恁的道</a:t>
            </a:r>
            <a:r>
              <a:rPr lang="zh-TW" altLang="zh-TW" sz="4800" dirty="0" smtClean="0">
                <a:solidFill>
                  <a:srgbClr val="FFFF00"/>
                </a:solidFill>
                <a:latin typeface="標楷體" pitchFamily="65" charset="-120"/>
                <a:ea typeface="標楷體" pitchFamily="65" charset="-120"/>
              </a:rPr>
              <a:t>路是</a:t>
            </a:r>
            <a:r>
              <a:rPr lang="zh-TW" altLang="zh-TW" sz="4800" dirty="0" smtClean="0">
                <a:solidFill>
                  <a:srgbClr val="FFFF00"/>
                </a:solidFill>
                <a:latin typeface="標楷體" pitchFamily="65" charset="-120"/>
                <a:ea typeface="標楷體" pitchFamily="65" charset="-120"/>
              </a:rPr>
              <a:t>我的道路。</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771</TotalTime>
  <Words>2571</Words>
  <Application>Microsoft Office PowerPoint</Application>
  <PresentationFormat>On-screen Show (4:3)</PresentationFormat>
  <Paragraphs>176</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1_Purple Template 1 Trebuchet</vt:lpstr>
      <vt:lpstr>White with Courier font for code slides</vt:lpstr>
      <vt:lpstr>啟應</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172</cp:revision>
  <dcterms:created xsi:type="dcterms:W3CDTF">2015-02-07T13:24:58Z</dcterms:created>
  <dcterms:modified xsi:type="dcterms:W3CDTF">2017-10-26T01:25:29Z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