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3962400"/>
          </a:xfrm>
        </p:spPr>
        <p:txBody>
          <a:bodyPr/>
          <a:lstStyle/>
          <a:p>
            <a:pP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7:2-5,</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14-17,</a:t>
            </a:r>
            <a:br>
              <a:rPr lang="en-US" altLang="zh-TW" dirty="0" smtClean="0">
                <a:effectLst/>
                <a:latin typeface="楷体" pitchFamily="49" charset="-122"/>
                <a:ea typeface="楷体" pitchFamily="49" charset="-122"/>
              </a:rPr>
            </a:br>
            <a:r>
              <a:rPr lang="en-US" altLang="zh-TW" smtClean="0">
                <a:effectLst/>
                <a:latin typeface="楷体" pitchFamily="49" charset="-122"/>
                <a:ea typeface="楷体" pitchFamily="49" charset="-122"/>
              </a:rPr>
              <a:t>           </a:t>
            </a:r>
            <a:r>
              <a:rPr lang="en-US" altLang="zh-TW" smtClean="0">
                <a:effectLst/>
                <a:latin typeface="楷体" pitchFamily="49" charset="-122"/>
                <a:ea typeface="楷体" pitchFamily="49" charset="-122"/>
              </a:rPr>
              <a:t>40-42;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17:3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群眾的中間有人聽著諸個話就講：「此個人真正是彼位先知。」</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閣有人講：「此個人是基督。」 不過嘛有人講：「基督哪會對</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聖經豈呣是講基督是</a:t>
            </a:r>
            <a:r>
              <a:rPr lang="zh-TW" altLang="en-US" sz="5400" u="sng" dirty="0" smtClean="0">
                <a:latin typeface="標楷體" pitchFamily="65" charset="-120"/>
                <a:ea typeface="標楷體" pitchFamily="65" charset="-120"/>
              </a:rPr>
              <a:t>大衛</a:t>
            </a:r>
            <a:r>
              <a:rPr lang="zh-TW" altLang="en-US" sz="5400" dirty="0" smtClean="0">
                <a:latin typeface="標楷體" pitchFamily="65" charset="-120"/>
                <a:ea typeface="標楷體" pitchFamily="65" charset="-120"/>
              </a:rPr>
              <a:t>的子孫，是對</a:t>
            </a:r>
            <a:r>
              <a:rPr lang="zh-TW" altLang="en-US" sz="5400" u="sng" dirty="0" smtClean="0">
                <a:latin typeface="標楷體" pitchFamily="65" charset="-120"/>
                <a:ea typeface="標楷體" pitchFamily="65" charset="-120"/>
              </a:rPr>
              <a:t>大衛</a:t>
            </a:r>
            <a:r>
              <a:rPr lang="zh-TW" altLang="en-US" sz="5400" dirty="0" smtClean="0">
                <a:latin typeface="標楷體" pitchFamily="65" charset="-120"/>
                <a:ea typeface="標楷體" pitchFamily="65" charset="-120"/>
              </a:rPr>
              <a:t>的故鄉</a:t>
            </a:r>
            <a:r>
              <a:rPr lang="zh-TW" altLang="en-US" sz="5400" u="sng" dirty="0" smtClean="0">
                <a:latin typeface="標楷體" pitchFamily="65" charset="-120"/>
                <a:ea typeface="標楷體" pitchFamily="65" charset="-120"/>
              </a:rPr>
              <a:t>伯利恆</a:t>
            </a:r>
            <a:r>
              <a:rPr lang="zh-TW" altLang="en-US" sz="5400" dirty="0" smtClean="0">
                <a:latin typeface="標楷體" pitchFamily="65" charset="-120"/>
                <a:ea typeface="標楷體" pitchFamily="65" charset="-120"/>
              </a:rPr>
              <a:t>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17:3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永遠的活命就是：認識你是獨一真神，閣認識你差來的耶穌基督。</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747897"/>
          </a:xfrm>
        </p:spPr>
        <p:txBody>
          <a:bodyPr/>
          <a:lstStyle/>
          <a:p>
            <a:pPr marL="0" indent="0">
              <a:buNone/>
            </a:pP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人的搭寮節啲欲到。</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991588"/>
          </a:xfrm>
        </p:spPr>
        <p:txBody>
          <a:bodyPr/>
          <a:lstStyle/>
          <a:p>
            <a:pPr marL="0" indent="0">
              <a:buNone/>
            </a:pPr>
            <a:r>
              <a:rPr lang="zh-TW" altLang="en-US" sz="5400" dirty="0" smtClean="0">
                <a:latin typeface="標楷體" pitchFamily="65" charset="-120"/>
                <a:ea typeface="標楷體" pitchFamily="65" charset="-120"/>
              </a:rPr>
              <a:t>所以耶穌的兄弟給伊講：「你著離開遮去</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，互你的門徒嘛通看你啲做的代誌。</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人欲出名   恬恬仔做。既然你啲做諸個代誌，著去做互世間人看。」</a:t>
            </a:r>
            <a:endParaRPr lang="en-US" altLang="zh-TW" sz="5400" dirty="0" smtClean="0">
              <a:latin typeface="標楷體" pitchFamily="65" charset="-120"/>
              <a:ea typeface="標楷體" pitchFamily="65" charset="-120"/>
            </a:endParaRPr>
          </a:p>
        </p:txBody>
      </p:sp>
      <p:pic>
        <p:nvPicPr>
          <p:cNvPr id="1026" name="Picture 2" descr="N:\QTEC\PHOTO\boe2.jpg"/>
          <p:cNvPicPr>
            <a:picLocks noChangeAspect="1" noChangeArrowheads="1"/>
          </p:cNvPicPr>
          <p:nvPr/>
        </p:nvPicPr>
        <p:blipFill>
          <a:blip r:embed="rId3" cstate="print"/>
          <a:srcRect/>
          <a:stretch>
            <a:fillRect/>
          </a:stretch>
        </p:blipFill>
        <p:spPr bwMode="auto">
          <a:xfrm>
            <a:off x="3276600" y="1371600"/>
            <a:ext cx="896471" cy="609600"/>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747897"/>
          </a:xfrm>
        </p:spPr>
        <p:txBody>
          <a:bodyPr/>
          <a:lstStyle/>
          <a:p>
            <a:pPr marL="0" indent="0">
              <a:buNone/>
            </a:pPr>
            <a:r>
              <a:rPr lang="zh-TW" altLang="en-US" sz="5400" dirty="0" smtClean="0">
                <a:latin typeface="標楷體" pitchFamily="65" charset="-120"/>
                <a:ea typeface="標楷體" pitchFamily="65" charset="-120"/>
              </a:rPr>
              <a:t>因為連伊的兄弟都無信伊。</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1495794"/>
          </a:xfrm>
        </p:spPr>
        <p:txBody>
          <a:bodyPr/>
          <a:lstStyle/>
          <a:p>
            <a:pPr marL="0" indent="0">
              <a:buNone/>
            </a:pPr>
            <a:r>
              <a:rPr lang="zh-TW" altLang="en-US" sz="5400" dirty="0" smtClean="0">
                <a:latin typeface="標楷體" pitchFamily="65" charset="-120"/>
                <a:ea typeface="標楷體" pitchFamily="65" charset="-120"/>
              </a:rPr>
              <a:t>節期過一半，耶穌才上去聖殿教示人。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教的領袖感覺奇怪，講：「此個人無受過教育，哪赫呢有學問？」</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7848600" cy="2243691"/>
          </a:xfrm>
        </p:spPr>
        <p:txBody>
          <a:bodyPr/>
          <a:lstStyle/>
          <a:p>
            <a:pPr marL="0" indent="0">
              <a:buNone/>
            </a:pPr>
            <a:r>
              <a:rPr lang="zh-TW" altLang="en-US" sz="5400" dirty="0" smtClean="0">
                <a:latin typeface="標楷體" pitchFamily="65" charset="-120"/>
                <a:ea typeface="標楷體" pitchFamily="65" charset="-120"/>
              </a:rPr>
              <a:t>耶穌應講：「我的教示是我家己的，是差我來彼位的教示。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7:17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95400"/>
            <a:ext cx="8077200" cy="2243691"/>
          </a:xfrm>
        </p:spPr>
        <p:txBody>
          <a:bodyPr/>
          <a:lstStyle/>
          <a:p>
            <a:pPr marL="0" indent="0">
              <a:buNone/>
            </a:pPr>
            <a:r>
              <a:rPr lang="zh-TW" altLang="en-US" sz="5400" dirty="0" smtClean="0">
                <a:latin typeface="標楷體" pitchFamily="65" charset="-120"/>
                <a:ea typeface="標楷體" pitchFamily="65" charset="-120"/>
              </a:rPr>
              <a:t>人若願意實行上帝的旨意，就會知我的教示是對上帝來抑是照家己的意思啲講。</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848</TotalTime>
  <Words>1690</Words>
  <Application>Microsoft Office PowerPoint</Application>
  <PresentationFormat>On-screen Show (4:3)</PresentationFormat>
  <Paragraphs>77</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 約翰福音 7:2-5,            14-17,            40-42;          17:3         </vt:lpstr>
      <vt:lpstr>約翰福音 7:2</vt:lpstr>
      <vt:lpstr>約翰福音 7:3</vt:lpstr>
      <vt:lpstr>約翰福音 7:4</vt:lpstr>
      <vt:lpstr>約翰福音 7:5</vt:lpstr>
      <vt:lpstr>約翰福音 7:14</vt:lpstr>
      <vt:lpstr>約翰福音 7:15</vt:lpstr>
      <vt:lpstr>約翰福音 7:16</vt:lpstr>
      <vt:lpstr>約翰福音 7:17</vt:lpstr>
      <vt:lpstr>約翰福音 7:40</vt:lpstr>
      <vt:lpstr>約翰福音 7:41</vt:lpstr>
      <vt:lpstr>約翰福音 7:42</vt:lpstr>
      <vt:lpstr>約翰福音 17:3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187</cp:revision>
  <dcterms:created xsi:type="dcterms:W3CDTF">2015-02-07T13:24:58Z</dcterms:created>
  <dcterms:modified xsi:type="dcterms:W3CDTF">2017-10-27T02:08:03Z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