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280" r:id="rId4"/>
    <p:sldId id="260" r:id="rId5"/>
    <p:sldId id="281" r:id="rId6"/>
    <p:sldId id="282" r:id="rId7"/>
    <p:sldId id="283" r:id="rId8"/>
    <p:sldId id="284" r:id="rId9"/>
    <p:sldId id="285" r:id="rId10"/>
    <p:sldId id="286" r:id="rId11"/>
    <p:sldId id="287" r:id="rId12"/>
    <p:sldId id="288" r:id="rId13"/>
    <p:sldId id="289" r:id="rId14"/>
    <p:sldId id="290" r:id="rId15"/>
    <p:sldId id="29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3" d="100"/>
          <a:sy n="63" d="100"/>
        </p:scale>
        <p:origin x="222" y="-24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11/28/2017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11/28/2017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24169258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11/28/2017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3317412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11/28/2017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2189335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11/28/2017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4177538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11/28/2017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11/28/2017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618064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11/28/2017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4080503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11/28/2017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250978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11/28/2017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1607911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11/28/2017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771720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11/28/2017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222183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11/28/2017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991480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84</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066800"/>
            <a:ext cx="79248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保護阮的上帝啊，求祢眷顧</a:t>
            </a:r>
            <a:r>
              <a:rPr lang="en-US" altLang="zh-TW"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求祢賜福互祢所設立的王</a:t>
            </a:r>
            <a:r>
              <a:rPr lang="en-US" altLang="zh-TW" sz="5400"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20874237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2954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佇祢的殿院住一日</a:t>
            </a:r>
            <a:r>
              <a:rPr lang="en-US" altLang="zh-TW"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卡贏佇別位一千日</a:t>
            </a:r>
            <a:r>
              <a:rPr lang="en-US" altLang="zh-TW" sz="5400"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94816929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9603"/>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990600"/>
            <a:ext cx="7848600" cy="5299912"/>
          </a:xfrm>
        </p:spPr>
        <p:txBody>
          <a:bodyPr/>
          <a:lstStyle/>
          <a:p>
            <a:pPr marL="0" indent="0" algn="ctr">
              <a:buNone/>
            </a:pPr>
            <a:r>
              <a:rPr lang="zh-TW" altLang="en-US" sz="4200" u="sng" dirty="0" smtClean="0">
                <a:latin typeface="楷体" panose="02010609060101010101" pitchFamily="49" charset="-122"/>
                <a:ea typeface="楷体" panose="02010609060101010101" pitchFamily="49" charset="-122"/>
              </a:rPr>
              <a:t>司會</a:t>
            </a:r>
            <a:endParaRPr lang="en-US" altLang="zh-TW" sz="4200" dirty="0" smtClean="0">
              <a:latin typeface="楷体" panose="02010609060101010101" pitchFamily="49" charset="-122"/>
              <a:ea typeface="楷体" panose="02010609060101010101" pitchFamily="49" charset="-122"/>
            </a:endParaRPr>
          </a:p>
          <a:p>
            <a:pPr marL="0" indent="0" algn="ctr">
              <a:buNone/>
            </a:pPr>
            <a:r>
              <a:rPr lang="en-US" altLang="zh-TW" sz="4200" dirty="0" smtClean="0">
                <a:latin typeface="楷体" panose="02010609060101010101" pitchFamily="49" charset="-122"/>
                <a:ea typeface="楷体" panose="02010609060101010101" pitchFamily="49" charset="-122"/>
              </a:rPr>
              <a:t>【</a:t>
            </a:r>
            <a:r>
              <a:rPr lang="zh-TW" altLang="en-US" sz="4200" dirty="0" smtClean="0">
                <a:latin typeface="楷体" panose="02010609060101010101" pitchFamily="49" charset="-122"/>
                <a:ea typeface="楷体" panose="02010609060101010101" pitchFamily="49" charset="-122"/>
              </a:rPr>
              <a:t>啟</a:t>
            </a:r>
            <a:r>
              <a:rPr lang="en-US" altLang="zh-TW" sz="4200" dirty="0" smtClean="0">
                <a:latin typeface="楷体" panose="02010609060101010101" pitchFamily="49" charset="-122"/>
                <a:ea typeface="楷体" panose="02010609060101010101" pitchFamily="49" charset="-122"/>
              </a:rPr>
              <a:t>】</a:t>
            </a:r>
            <a:r>
              <a:rPr lang="zh-TW" altLang="en-US" sz="4200" dirty="0">
                <a:latin typeface="楷体" panose="02010609060101010101" pitchFamily="49" charset="-122"/>
                <a:ea typeface="楷体" panose="02010609060101010101" pitchFamily="49" charset="-122"/>
              </a:rPr>
              <a:t>我寧可佇我上帝的厝顧門，</a:t>
            </a:r>
            <a:endParaRPr lang="en-US" altLang="zh-TW" sz="4200" dirty="0" smtClean="0">
              <a:latin typeface="楷体" panose="02010609060101010101" pitchFamily="49" charset="-122"/>
              <a:ea typeface="楷体" panose="02010609060101010101" pitchFamily="49" charset="-122"/>
            </a:endParaRPr>
          </a:p>
          <a:p>
            <a:pPr marL="0" indent="0" algn="ctr">
              <a:buNone/>
            </a:pPr>
            <a:r>
              <a:rPr lang="zh-TW" altLang="en-US" sz="4200" u="sng" dirty="0" smtClean="0">
                <a:solidFill>
                  <a:srgbClr val="FFFF00"/>
                </a:solidFill>
                <a:latin typeface="楷体" panose="02010609060101010101" pitchFamily="49" charset="-122"/>
                <a:ea typeface="楷体" panose="02010609060101010101" pitchFamily="49" charset="-122"/>
              </a:rPr>
              <a:t>會眾</a:t>
            </a:r>
            <a:endParaRPr lang="zh-TW" altLang="en-US" sz="42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200" dirty="0">
                <a:solidFill>
                  <a:srgbClr val="FFFF00"/>
                </a:solidFill>
                <a:latin typeface="楷体" panose="02010609060101010101" pitchFamily="49" charset="-122"/>
                <a:ea typeface="楷体" panose="02010609060101010101" pitchFamily="49" charset="-122"/>
              </a:rPr>
              <a:t>【</a:t>
            </a:r>
            <a:r>
              <a:rPr lang="zh-TW" altLang="en-US" sz="4200" dirty="0" smtClean="0">
                <a:solidFill>
                  <a:srgbClr val="FFFF00"/>
                </a:solidFill>
                <a:latin typeface="楷体" panose="02010609060101010101" pitchFamily="49" charset="-122"/>
                <a:ea typeface="楷体" panose="02010609060101010101" pitchFamily="49" charset="-122"/>
              </a:rPr>
              <a:t>應</a:t>
            </a:r>
            <a:r>
              <a:rPr lang="en-US" altLang="zh-TW" sz="4200" dirty="0" smtClean="0">
                <a:solidFill>
                  <a:srgbClr val="FFFF00"/>
                </a:solidFill>
                <a:latin typeface="楷体" panose="02010609060101010101" pitchFamily="49" charset="-122"/>
                <a:ea typeface="楷体" panose="02010609060101010101" pitchFamily="49" charset="-122"/>
              </a:rPr>
              <a:t>】</a:t>
            </a:r>
            <a:r>
              <a:rPr lang="zh-TW" altLang="en-US" sz="4200" dirty="0">
                <a:solidFill>
                  <a:srgbClr val="FFFF00"/>
                </a:solidFill>
                <a:latin typeface="楷体" panose="02010609060101010101" pitchFamily="49" charset="-122"/>
                <a:ea typeface="楷体" panose="02010609060101010101" pitchFamily="49" charset="-122"/>
              </a:rPr>
              <a:t>嘛呣願踮佇邪惡的人的厝內。</a:t>
            </a:r>
            <a:endParaRPr lang="en-US" altLang="zh-TW" sz="42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200" u="sng" dirty="0">
                <a:solidFill>
                  <a:schemeClr val="accent6">
                    <a:lumMod val="20000"/>
                    <a:lumOff val="80000"/>
                  </a:schemeClr>
                </a:solidFill>
                <a:latin typeface="楷体" panose="02010609060101010101" pitchFamily="49" charset="-122"/>
                <a:ea typeface="楷体" panose="02010609060101010101" pitchFamily="49" charset="-122"/>
              </a:rPr>
              <a:t>司會、會眾</a:t>
            </a:r>
          </a:p>
          <a:p>
            <a:pPr marL="0" indent="0" algn="ctr">
              <a:buNone/>
            </a:pPr>
            <a:r>
              <a:rPr lang="en-US" altLang="zh-TW" sz="4200" dirty="0">
                <a:solidFill>
                  <a:schemeClr val="accent6">
                    <a:lumMod val="20000"/>
                    <a:lumOff val="80000"/>
                  </a:schemeClr>
                </a:solidFill>
                <a:latin typeface="楷体" panose="02010609060101010101" pitchFamily="49" charset="-122"/>
                <a:ea typeface="楷体" panose="02010609060101010101" pitchFamily="49" charset="-122"/>
              </a:rPr>
              <a:t>【</a:t>
            </a:r>
            <a:r>
              <a:rPr lang="zh-TW" altLang="en-US" sz="4200" dirty="0">
                <a:solidFill>
                  <a:schemeClr val="accent6">
                    <a:lumMod val="20000"/>
                    <a:lumOff val="80000"/>
                  </a:schemeClr>
                </a:solidFill>
                <a:latin typeface="楷体" panose="02010609060101010101" pitchFamily="49" charset="-122"/>
                <a:ea typeface="楷体" panose="02010609060101010101" pitchFamily="49" charset="-122"/>
              </a:rPr>
              <a:t>齊</a:t>
            </a:r>
            <a:r>
              <a:rPr lang="en-US" altLang="zh-TW" sz="4200" dirty="0" smtClean="0">
                <a:solidFill>
                  <a:schemeClr val="accent6">
                    <a:lumMod val="20000"/>
                    <a:lumOff val="80000"/>
                  </a:schemeClr>
                </a:solidFill>
                <a:latin typeface="楷体" panose="02010609060101010101" pitchFamily="49" charset="-122"/>
                <a:ea typeface="楷体" panose="02010609060101010101" pitchFamily="49" charset="-122"/>
              </a:rPr>
              <a:t>】</a:t>
            </a:r>
            <a:r>
              <a:rPr lang="zh-TW" altLang="en-US" sz="4200" dirty="0">
                <a:solidFill>
                  <a:schemeClr val="accent6">
                    <a:lumMod val="20000"/>
                    <a:lumOff val="80000"/>
                  </a:schemeClr>
                </a:solidFill>
                <a:latin typeface="楷体" panose="02010609060101010101" pitchFamily="49" charset="-122"/>
                <a:ea typeface="楷体" panose="02010609060101010101" pitchFamily="49" charset="-122"/>
              </a:rPr>
              <a:t>因為主上帝是日頭，是盾牌；</a:t>
            </a:r>
          </a:p>
        </p:txBody>
      </p:sp>
    </p:spTree>
    <p:extLst>
      <p:ext uri="{BB962C8B-B14F-4D97-AF65-F5344CB8AC3E}">
        <p14:creationId xmlns:p14="http://schemas.microsoft.com/office/powerpoint/2010/main" xmlns="" val="419307697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997"/>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762000"/>
            <a:ext cx="7772400" cy="5299912"/>
          </a:xfrm>
        </p:spPr>
        <p:txBody>
          <a:bodyPr/>
          <a:lstStyle/>
          <a:p>
            <a:pPr marL="0" indent="0" algn="ctr">
              <a:buNone/>
            </a:pPr>
            <a:r>
              <a:rPr lang="zh-TW" altLang="en-US" sz="4200" u="sng" dirty="0" smtClean="0">
                <a:latin typeface="楷体" panose="02010609060101010101" pitchFamily="49" charset="-122"/>
                <a:ea typeface="楷体" panose="02010609060101010101" pitchFamily="49" charset="-122"/>
              </a:rPr>
              <a:t>司會</a:t>
            </a:r>
            <a:endParaRPr lang="en-US" altLang="zh-TW" sz="4200" dirty="0" smtClean="0">
              <a:latin typeface="楷体" panose="02010609060101010101" pitchFamily="49" charset="-122"/>
              <a:ea typeface="楷体" panose="02010609060101010101" pitchFamily="49" charset="-122"/>
            </a:endParaRPr>
          </a:p>
          <a:p>
            <a:pPr marL="0" indent="0" algn="ctr">
              <a:buNone/>
            </a:pPr>
            <a:r>
              <a:rPr lang="en-US" altLang="zh-TW" sz="4200" dirty="0" smtClean="0">
                <a:latin typeface="楷体" panose="02010609060101010101" pitchFamily="49" charset="-122"/>
                <a:ea typeface="楷体" panose="02010609060101010101" pitchFamily="49" charset="-122"/>
              </a:rPr>
              <a:t>【</a:t>
            </a:r>
            <a:r>
              <a:rPr lang="zh-TW" altLang="en-US" sz="4200" dirty="0" smtClean="0">
                <a:latin typeface="楷体" panose="02010609060101010101" pitchFamily="49" charset="-122"/>
                <a:ea typeface="楷体" panose="02010609060101010101" pitchFamily="49" charset="-122"/>
              </a:rPr>
              <a:t>啟</a:t>
            </a:r>
            <a:r>
              <a:rPr lang="en-US" altLang="zh-TW" sz="4200" dirty="0" smtClean="0">
                <a:latin typeface="楷体" panose="02010609060101010101" pitchFamily="49" charset="-122"/>
                <a:ea typeface="楷体" panose="02010609060101010101" pitchFamily="49" charset="-122"/>
              </a:rPr>
              <a:t>】</a:t>
            </a:r>
            <a:r>
              <a:rPr lang="zh-TW" altLang="en-US" sz="4200" dirty="0">
                <a:latin typeface="楷体" panose="02010609060101010101" pitchFamily="49" charset="-122"/>
                <a:ea typeface="楷体" panose="02010609060101010101" pitchFamily="49" charset="-122"/>
              </a:rPr>
              <a:t>祂互咱恩惠及光榮；</a:t>
            </a:r>
            <a:endParaRPr lang="en-US" altLang="zh-TW" sz="4200" dirty="0" smtClean="0">
              <a:latin typeface="楷体" panose="02010609060101010101" pitchFamily="49" charset="-122"/>
              <a:ea typeface="楷体" panose="02010609060101010101" pitchFamily="49" charset="-122"/>
            </a:endParaRPr>
          </a:p>
          <a:p>
            <a:pPr marL="0" indent="0" algn="ctr">
              <a:buNone/>
            </a:pPr>
            <a:r>
              <a:rPr lang="zh-TW" altLang="en-US" sz="4200" u="sng" dirty="0" smtClean="0">
                <a:solidFill>
                  <a:srgbClr val="FFFF00"/>
                </a:solidFill>
                <a:latin typeface="楷体" panose="02010609060101010101" pitchFamily="49" charset="-122"/>
                <a:ea typeface="楷体" panose="02010609060101010101" pitchFamily="49" charset="-122"/>
              </a:rPr>
              <a:t>會眾</a:t>
            </a:r>
            <a:endParaRPr lang="zh-TW" altLang="en-US" sz="42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200" dirty="0">
                <a:solidFill>
                  <a:srgbClr val="FFFF00"/>
                </a:solidFill>
                <a:latin typeface="楷体" panose="02010609060101010101" pitchFamily="49" charset="-122"/>
                <a:ea typeface="楷体" panose="02010609060101010101" pitchFamily="49" charset="-122"/>
              </a:rPr>
              <a:t>【</a:t>
            </a:r>
            <a:r>
              <a:rPr lang="zh-TW" altLang="en-US" sz="4200" dirty="0" smtClean="0">
                <a:solidFill>
                  <a:srgbClr val="FFFF00"/>
                </a:solidFill>
                <a:latin typeface="楷体" panose="02010609060101010101" pitchFamily="49" charset="-122"/>
                <a:ea typeface="楷体" panose="02010609060101010101" pitchFamily="49" charset="-122"/>
              </a:rPr>
              <a:t>應</a:t>
            </a:r>
            <a:r>
              <a:rPr lang="en-US" altLang="zh-TW" sz="4200" dirty="0" smtClean="0">
                <a:solidFill>
                  <a:srgbClr val="FFFF00"/>
                </a:solidFill>
                <a:latin typeface="楷体" panose="02010609060101010101" pitchFamily="49" charset="-122"/>
                <a:ea typeface="楷体" panose="02010609060101010101" pitchFamily="49" charset="-122"/>
              </a:rPr>
              <a:t>】</a:t>
            </a:r>
            <a:r>
              <a:rPr lang="zh-TW" altLang="en-US" sz="4200" dirty="0">
                <a:solidFill>
                  <a:srgbClr val="FFFF00"/>
                </a:solidFill>
                <a:latin typeface="楷体" panose="02010609060101010101" pitchFamily="49" charset="-122"/>
                <a:ea typeface="楷体" panose="02010609060101010101" pitchFamily="49" charset="-122"/>
              </a:rPr>
              <a:t>祂呣曾留一項好物無互正直的人。</a:t>
            </a:r>
            <a:endParaRPr lang="en-US" altLang="zh-TW" sz="42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200" u="sng" dirty="0">
                <a:solidFill>
                  <a:schemeClr val="accent6">
                    <a:lumMod val="20000"/>
                    <a:lumOff val="80000"/>
                  </a:schemeClr>
                </a:solidFill>
                <a:latin typeface="楷体" panose="02010609060101010101" pitchFamily="49" charset="-122"/>
                <a:ea typeface="楷体" panose="02010609060101010101" pitchFamily="49" charset="-122"/>
              </a:rPr>
              <a:t>司會、會眾</a:t>
            </a:r>
          </a:p>
          <a:p>
            <a:pPr marL="0" indent="0" algn="ctr">
              <a:buNone/>
            </a:pPr>
            <a:r>
              <a:rPr lang="en-US" altLang="zh-TW" sz="4200" dirty="0">
                <a:solidFill>
                  <a:schemeClr val="accent6">
                    <a:lumMod val="20000"/>
                    <a:lumOff val="80000"/>
                  </a:schemeClr>
                </a:solidFill>
                <a:latin typeface="楷体" panose="02010609060101010101" pitchFamily="49" charset="-122"/>
                <a:ea typeface="楷体" panose="02010609060101010101" pitchFamily="49" charset="-122"/>
              </a:rPr>
              <a:t>【</a:t>
            </a:r>
            <a:r>
              <a:rPr lang="zh-TW" altLang="en-US" sz="4200" dirty="0">
                <a:solidFill>
                  <a:schemeClr val="accent6">
                    <a:lumMod val="20000"/>
                    <a:lumOff val="80000"/>
                  </a:schemeClr>
                </a:solidFill>
                <a:latin typeface="楷体" panose="02010609060101010101" pitchFamily="49" charset="-122"/>
                <a:ea typeface="楷体" panose="02010609060101010101" pitchFamily="49" charset="-122"/>
              </a:rPr>
              <a:t>齊</a:t>
            </a:r>
            <a:r>
              <a:rPr lang="en-US" altLang="zh-TW" sz="4200" dirty="0" smtClean="0">
                <a:solidFill>
                  <a:schemeClr val="accent6">
                    <a:lumMod val="20000"/>
                    <a:lumOff val="80000"/>
                  </a:schemeClr>
                </a:solidFill>
                <a:latin typeface="楷体" panose="02010609060101010101" pitchFamily="49" charset="-122"/>
                <a:ea typeface="楷体" panose="02010609060101010101" pitchFamily="49" charset="-122"/>
              </a:rPr>
              <a:t>】</a:t>
            </a:r>
            <a:r>
              <a:rPr lang="zh-TW" altLang="en-US" sz="4200" u="dotted" dirty="0">
                <a:solidFill>
                  <a:schemeClr val="accent6">
                    <a:lumMod val="20000"/>
                    <a:lumOff val="80000"/>
                  </a:schemeClr>
                </a:solidFill>
                <a:latin typeface="楷体" panose="02010609060101010101" pitchFamily="49" charset="-122"/>
                <a:ea typeface="楷体" panose="02010609060101010101" pitchFamily="49" charset="-122"/>
              </a:rPr>
              <a:t>萬軍的統帥上主啊，信靠祢的人真有福氣</a:t>
            </a:r>
            <a:r>
              <a:rPr lang="en-US" altLang="zh-TW" sz="4200" u="dotted" dirty="0">
                <a:solidFill>
                  <a:schemeClr val="accent6">
                    <a:lumMod val="20000"/>
                    <a:lumOff val="80000"/>
                  </a:schemeClr>
                </a:solidFill>
                <a:latin typeface="楷体" panose="02010609060101010101" pitchFamily="49" charset="-122"/>
                <a:ea typeface="楷体" panose="02010609060101010101" pitchFamily="49" charset="-122"/>
              </a:rPr>
              <a:t>!</a:t>
            </a:r>
            <a:endParaRPr lang="zh-TW" altLang="en-US" sz="4200" u="dotted" dirty="0">
              <a:solidFill>
                <a:schemeClr val="accent6">
                  <a:lumMod val="20000"/>
                  <a:lumOff val="80000"/>
                </a:schemeClr>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77080135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457200" y="14478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萬軍的統帥上主啊，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祢徛起的所在赫呢互人意愛</a:t>
            </a:r>
            <a:r>
              <a:rPr lang="en-US" altLang="zh-TW" sz="5400"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5884056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914400"/>
            <a:ext cx="8305800" cy="5147512"/>
          </a:xfrm>
        </p:spPr>
        <p:txBody>
          <a:bodyPr/>
          <a:lstStyle/>
          <a:p>
            <a:pPr marL="0" indent="0" algn="ctr">
              <a:buNone/>
            </a:pPr>
            <a:r>
              <a:rPr lang="zh-TW" altLang="en-US" sz="4200" u="sng" dirty="0" smtClean="0">
                <a:latin typeface="楷体" panose="02010609060101010101" pitchFamily="49" charset="-122"/>
                <a:ea typeface="楷体" panose="02010609060101010101" pitchFamily="49" charset="-122"/>
              </a:rPr>
              <a:t>司會</a:t>
            </a:r>
            <a:endParaRPr lang="en-US" altLang="zh-TW" sz="4200" dirty="0" smtClean="0">
              <a:latin typeface="楷体" panose="02010609060101010101" pitchFamily="49" charset="-122"/>
              <a:ea typeface="楷体" panose="02010609060101010101" pitchFamily="49" charset="-122"/>
            </a:endParaRPr>
          </a:p>
          <a:p>
            <a:pPr marL="0" indent="0" algn="ctr">
              <a:buNone/>
            </a:pPr>
            <a:r>
              <a:rPr lang="en-US" altLang="zh-TW" sz="4200" dirty="0" smtClean="0">
                <a:latin typeface="楷体" panose="02010609060101010101" pitchFamily="49" charset="-122"/>
                <a:ea typeface="楷体" panose="02010609060101010101" pitchFamily="49" charset="-122"/>
              </a:rPr>
              <a:t>【</a:t>
            </a:r>
            <a:r>
              <a:rPr lang="zh-TW" altLang="en-US" sz="4200" dirty="0" smtClean="0">
                <a:latin typeface="楷体" panose="02010609060101010101" pitchFamily="49" charset="-122"/>
                <a:ea typeface="楷体" panose="02010609060101010101" pitchFamily="49" charset="-122"/>
              </a:rPr>
              <a:t>啟</a:t>
            </a:r>
            <a:r>
              <a:rPr lang="en-US" altLang="zh-TW" sz="4200" dirty="0" smtClean="0">
                <a:latin typeface="楷体" panose="02010609060101010101" pitchFamily="49" charset="-122"/>
                <a:ea typeface="楷体" panose="02010609060101010101" pitchFamily="49" charset="-122"/>
              </a:rPr>
              <a:t>】</a:t>
            </a:r>
            <a:r>
              <a:rPr lang="zh-TW" altLang="en-US" sz="4200" dirty="0">
                <a:latin typeface="楷体" panose="02010609060101010101" pitchFamily="49" charset="-122"/>
                <a:ea typeface="楷体" panose="02010609060101010101" pitchFamily="49" charset="-122"/>
              </a:rPr>
              <a:t>我戀慕上主的殿院到欲昏去</a:t>
            </a:r>
            <a:r>
              <a:rPr lang="en-US" altLang="zh-TW" sz="4200" dirty="0">
                <a:latin typeface="楷体" panose="02010609060101010101" pitchFamily="49" charset="-122"/>
                <a:ea typeface="楷体" panose="02010609060101010101" pitchFamily="49" charset="-122"/>
              </a:rPr>
              <a:t>!</a:t>
            </a:r>
            <a:endParaRPr lang="en-US" altLang="zh-TW" sz="4200" dirty="0" smtClean="0">
              <a:latin typeface="楷体" panose="02010609060101010101" pitchFamily="49" charset="-122"/>
              <a:ea typeface="楷体" panose="02010609060101010101" pitchFamily="49" charset="-122"/>
            </a:endParaRPr>
          </a:p>
          <a:p>
            <a:pPr marL="0" indent="0" algn="ctr">
              <a:buNone/>
            </a:pPr>
            <a:r>
              <a:rPr lang="zh-TW" altLang="en-US" sz="4200" u="sng" dirty="0" smtClean="0">
                <a:solidFill>
                  <a:srgbClr val="FFFF00"/>
                </a:solidFill>
                <a:latin typeface="楷体" panose="02010609060101010101" pitchFamily="49" charset="-122"/>
                <a:ea typeface="楷体" panose="02010609060101010101" pitchFamily="49" charset="-122"/>
              </a:rPr>
              <a:t>會眾</a:t>
            </a:r>
            <a:endParaRPr lang="zh-TW" altLang="en-US" sz="42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200" dirty="0">
                <a:solidFill>
                  <a:srgbClr val="FFFF00"/>
                </a:solidFill>
                <a:latin typeface="楷体" panose="02010609060101010101" pitchFamily="49" charset="-122"/>
                <a:ea typeface="楷体" panose="02010609060101010101" pitchFamily="49" charset="-122"/>
              </a:rPr>
              <a:t>【</a:t>
            </a:r>
            <a:r>
              <a:rPr lang="zh-TW" altLang="en-US" sz="4200" dirty="0" smtClean="0">
                <a:solidFill>
                  <a:srgbClr val="FFFF00"/>
                </a:solidFill>
                <a:latin typeface="楷体" panose="02010609060101010101" pitchFamily="49" charset="-122"/>
                <a:ea typeface="楷体" panose="02010609060101010101" pitchFamily="49" charset="-122"/>
              </a:rPr>
              <a:t>應</a:t>
            </a:r>
            <a:r>
              <a:rPr lang="en-US" altLang="zh-TW" sz="4200" dirty="0" smtClean="0">
                <a:solidFill>
                  <a:srgbClr val="FFFF00"/>
                </a:solidFill>
                <a:latin typeface="楷体" panose="02010609060101010101" pitchFamily="49" charset="-122"/>
                <a:ea typeface="楷体" panose="02010609060101010101" pitchFamily="49" charset="-122"/>
              </a:rPr>
              <a:t>】</a:t>
            </a:r>
            <a:r>
              <a:rPr lang="zh-TW" altLang="en-US" sz="4200" dirty="0">
                <a:solidFill>
                  <a:srgbClr val="FFFF00"/>
                </a:solidFill>
                <a:latin typeface="楷体" panose="02010609060101010101" pitchFamily="49" charset="-122"/>
                <a:ea typeface="楷体" panose="02010609060101010101" pitchFamily="49" charset="-122"/>
              </a:rPr>
              <a:t>我的心神向永活的上帝歡喜唱歌。</a:t>
            </a:r>
            <a:endParaRPr lang="en-US" altLang="zh-TW" sz="42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200" u="sng" dirty="0">
                <a:solidFill>
                  <a:schemeClr val="accent6">
                    <a:lumMod val="20000"/>
                    <a:lumOff val="80000"/>
                  </a:schemeClr>
                </a:solidFill>
                <a:latin typeface="楷体" panose="02010609060101010101" pitchFamily="49" charset="-122"/>
                <a:ea typeface="楷体" panose="02010609060101010101" pitchFamily="49" charset="-122"/>
              </a:rPr>
              <a:t>司會、會眾</a:t>
            </a:r>
          </a:p>
          <a:p>
            <a:pPr marL="0" indent="0" algn="ctr">
              <a:buNone/>
            </a:pPr>
            <a:r>
              <a:rPr lang="en-US" altLang="zh-TW" sz="4200" dirty="0">
                <a:solidFill>
                  <a:schemeClr val="accent6">
                    <a:lumMod val="20000"/>
                    <a:lumOff val="80000"/>
                  </a:schemeClr>
                </a:solidFill>
                <a:latin typeface="楷体" panose="02010609060101010101" pitchFamily="49" charset="-122"/>
                <a:ea typeface="楷体" panose="02010609060101010101" pitchFamily="49" charset="-122"/>
              </a:rPr>
              <a:t>【</a:t>
            </a:r>
            <a:r>
              <a:rPr lang="zh-TW" altLang="en-US" sz="4200" dirty="0">
                <a:solidFill>
                  <a:schemeClr val="accent6">
                    <a:lumMod val="20000"/>
                    <a:lumOff val="80000"/>
                  </a:schemeClr>
                </a:solidFill>
                <a:latin typeface="楷体" panose="02010609060101010101" pitchFamily="49" charset="-122"/>
                <a:ea typeface="楷体" panose="02010609060101010101" pitchFamily="49" charset="-122"/>
              </a:rPr>
              <a:t>齊</a:t>
            </a:r>
            <a:r>
              <a:rPr lang="en-US" altLang="zh-TW" sz="4200" dirty="0" smtClean="0">
                <a:solidFill>
                  <a:schemeClr val="accent6">
                    <a:lumMod val="20000"/>
                    <a:lumOff val="80000"/>
                  </a:schemeClr>
                </a:solidFill>
                <a:latin typeface="楷体" panose="02010609060101010101" pitchFamily="49" charset="-122"/>
                <a:ea typeface="楷体" panose="02010609060101010101" pitchFamily="49" charset="-122"/>
              </a:rPr>
              <a:t>】</a:t>
            </a:r>
            <a:r>
              <a:rPr lang="zh-TW" altLang="en-US" sz="4200" dirty="0">
                <a:solidFill>
                  <a:schemeClr val="accent6">
                    <a:lumMod val="20000"/>
                    <a:lumOff val="80000"/>
                  </a:schemeClr>
                </a:solidFill>
                <a:latin typeface="楷体" panose="02010609060101010101" pitchFamily="49" charset="-122"/>
                <a:ea typeface="楷体" panose="02010609060101010101" pitchFamily="49" charset="-122"/>
              </a:rPr>
              <a:t>萬軍的統帥上主，我的王，我的上帝啊，</a:t>
            </a:r>
          </a:p>
        </p:txBody>
      </p:sp>
    </p:spTree>
    <p:extLst>
      <p:ext uri="{BB962C8B-B14F-4D97-AF65-F5344CB8AC3E}">
        <p14:creationId xmlns:p14="http://schemas.microsoft.com/office/powerpoint/2010/main" xmlns="" val="231010536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066800"/>
            <a:ext cx="81534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雀鳥仔佇祢祭壇邊作巢；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連燕仔嘛佇遐為著家己尋</a:t>
            </a:r>
            <a:r>
              <a:rPr lang="zh-TW" altLang="en-US" sz="5400" dirty="0" smtClean="0">
                <a:solidFill>
                  <a:srgbClr val="FFFF00"/>
                </a:solidFill>
                <a:latin typeface="楷体" panose="02010609060101010101" pitchFamily="49" charset="-122"/>
                <a:ea typeface="楷体" panose="02010609060101010101" pitchFamily="49" charset="-122"/>
              </a:rPr>
              <a:t>著孵子</a:t>
            </a:r>
            <a:r>
              <a:rPr lang="zh-TW" altLang="en-US" sz="5400" dirty="0">
                <a:solidFill>
                  <a:srgbClr val="FFFF00"/>
                </a:solidFill>
                <a:latin typeface="楷体" panose="02010609060101010101" pitchFamily="49" charset="-122"/>
                <a:ea typeface="楷体" panose="02010609060101010101" pitchFamily="49" charset="-122"/>
              </a:rPr>
              <a:t>的巢。</a:t>
            </a:r>
          </a:p>
        </p:txBody>
      </p:sp>
    </p:spTree>
    <p:extLst>
      <p:ext uri="{BB962C8B-B14F-4D97-AF65-F5344CB8AC3E}">
        <p14:creationId xmlns:p14="http://schemas.microsoft.com/office/powerpoint/2010/main" xmlns="" val="373478600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219200"/>
            <a:ext cx="7848600" cy="41618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徛起佇祢殿院的人真有福氣</a:t>
            </a:r>
            <a:r>
              <a:rPr lang="en-US" altLang="zh-TW"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姻稱讚祢無息</a:t>
            </a:r>
            <a:r>
              <a:rPr lang="en-US" altLang="zh-TW" sz="5400"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410870780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1143000" y="1143000"/>
            <a:ext cx="7315200" cy="3695551"/>
          </a:xfrm>
        </p:spPr>
        <p:txBody>
          <a:bodyPr/>
          <a:lstStyle/>
          <a:p>
            <a:pPr marL="0" indent="0" algn="ctr">
              <a:buNone/>
            </a:pPr>
            <a:r>
              <a:rPr lang="zh-TW" altLang="en-US" sz="5000" u="sng" dirty="0" smtClean="0">
                <a:latin typeface="楷体" panose="02010609060101010101" pitchFamily="49" charset="-122"/>
                <a:ea typeface="楷体" panose="02010609060101010101" pitchFamily="49" charset="-122"/>
              </a:rPr>
              <a:t>司會</a:t>
            </a:r>
            <a:endParaRPr lang="en-US" altLang="zh-TW" sz="5000" dirty="0" smtClean="0">
              <a:latin typeface="楷体" panose="02010609060101010101" pitchFamily="49" charset="-122"/>
              <a:ea typeface="楷体" panose="02010609060101010101" pitchFamily="49" charset="-122"/>
            </a:endParaRPr>
          </a:p>
          <a:p>
            <a:pPr marL="0" indent="0" algn="ctr">
              <a:buNone/>
            </a:pPr>
            <a:r>
              <a:rPr lang="en-US" altLang="zh-TW" sz="5000" dirty="0" smtClean="0">
                <a:latin typeface="楷体" panose="02010609060101010101" pitchFamily="49" charset="-122"/>
                <a:ea typeface="楷体" panose="02010609060101010101" pitchFamily="49" charset="-122"/>
              </a:rPr>
              <a:t>【</a:t>
            </a:r>
            <a:r>
              <a:rPr lang="zh-TW" altLang="en-US" sz="5000" dirty="0" smtClean="0">
                <a:latin typeface="楷体" panose="02010609060101010101" pitchFamily="49" charset="-122"/>
                <a:ea typeface="楷体" panose="02010609060101010101" pitchFamily="49" charset="-122"/>
              </a:rPr>
              <a:t>啟</a:t>
            </a:r>
            <a:r>
              <a:rPr lang="en-US" altLang="zh-TW" sz="5000" dirty="0" smtClean="0">
                <a:latin typeface="楷体" panose="02010609060101010101" pitchFamily="49" charset="-122"/>
                <a:ea typeface="楷体" panose="02010609060101010101" pitchFamily="49" charset="-122"/>
              </a:rPr>
              <a:t>】</a:t>
            </a:r>
            <a:r>
              <a:rPr lang="zh-TW" altLang="en-US" sz="5000" dirty="0">
                <a:latin typeface="楷体" panose="02010609060101010101" pitchFamily="49" charset="-122"/>
                <a:ea typeface="楷体" panose="02010609060101010101" pitchFamily="49" charset="-122"/>
              </a:rPr>
              <a:t>對祢得著氣力的人真有福氣</a:t>
            </a:r>
            <a:r>
              <a:rPr lang="en-US" altLang="zh-TW" sz="5000" dirty="0">
                <a:latin typeface="楷体" panose="02010609060101010101" pitchFamily="49" charset="-122"/>
                <a:ea typeface="楷体" panose="02010609060101010101" pitchFamily="49" charset="-122"/>
              </a:rPr>
              <a:t>!</a:t>
            </a:r>
            <a:endParaRPr lang="en-US" altLang="zh-TW" sz="5000" dirty="0" smtClean="0">
              <a:latin typeface="楷体" panose="02010609060101010101" pitchFamily="49" charset="-122"/>
              <a:ea typeface="楷体" panose="02010609060101010101" pitchFamily="49" charset="-122"/>
            </a:endParaRPr>
          </a:p>
          <a:p>
            <a:pPr marL="0" indent="0" algn="ctr">
              <a:buNone/>
            </a:pPr>
            <a:r>
              <a:rPr lang="zh-TW" altLang="en-US" sz="5000" u="sng" dirty="0" smtClean="0">
                <a:solidFill>
                  <a:srgbClr val="FFFF00"/>
                </a:solidFill>
                <a:latin typeface="楷体" panose="02010609060101010101" pitchFamily="49" charset="-122"/>
                <a:ea typeface="楷体" panose="02010609060101010101" pitchFamily="49" charset="-122"/>
              </a:rPr>
              <a:t>會眾</a:t>
            </a:r>
            <a:endParaRPr lang="zh-TW" altLang="en-US" sz="50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000" dirty="0">
                <a:solidFill>
                  <a:srgbClr val="FFFF00"/>
                </a:solidFill>
                <a:latin typeface="楷体" panose="02010609060101010101" pitchFamily="49" charset="-122"/>
                <a:ea typeface="楷体" panose="02010609060101010101" pitchFamily="49" charset="-122"/>
              </a:rPr>
              <a:t>【</a:t>
            </a:r>
            <a:r>
              <a:rPr lang="zh-TW" altLang="en-US" sz="5000" dirty="0" smtClean="0">
                <a:solidFill>
                  <a:srgbClr val="FFFF00"/>
                </a:solidFill>
                <a:latin typeface="楷体" panose="02010609060101010101" pitchFamily="49" charset="-122"/>
                <a:ea typeface="楷体" panose="02010609060101010101" pitchFamily="49" charset="-122"/>
              </a:rPr>
              <a:t>應</a:t>
            </a:r>
            <a:r>
              <a:rPr lang="en-US" altLang="zh-TW" sz="5000" dirty="0" smtClean="0">
                <a:solidFill>
                  <a:srgbClr val="FFFF00"/>
                </a:solidFill>
                <a:latin typeface="楷体" panose="02010609060101010101" pitchFamily="49" charset="-122"/>
                <a:ea typeface="楷体" panose="02010609060101010101" pitchFamily="49" charset="-122"/>
              </a:rPr>
              <a:t>】</a:t>
            </a:r>
            <a:r>
              <a:rPr lang="zh-TW" altLang="en-US" sz="5000" dirty="0">
                <a:solidFill>
                  <a:srgbClr val="FFFF00"/>
                </a:solidFill>
                <a:latin typeface="楷体" panose="02010609060101010101" pitchFamily="49" charset="-122"/>
                <a:ea typeface="楷体" panose="02010609060101010101" pitchFamily="49" charset="-122"/>
              </a:rPr>
              <a:t>姻迫切愛上錫安山朝聖。</a:t>
            </a:r>
          </a:p>
        </p:txBody>
      </p:sp>
    </p:spTree>
    <p:extLst>
      <p:ext uri="{BB962C8B-B14F-4D97-AF65-F5344CB8AC3E}">
        <p14:creationId xmlns:p14="http://schemas.microsoft.com/office/powerpoint/2010/main" xmlns="" val="203108800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143000"/>
            <a:ext cx="8001000" cy="3767185"/>
          </a:xfrm>
        </p:spPr>
        <p:txBody>
          <a:bodyPr/>
          <a:lstStyle/>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姻經過的焦燥山谷攏變做泉源；</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u="sng" dirty="0" smtClean="0">
                <a:solidFill>
                  <a:srgbClr val="FFFF00"/>
                </a:solidFill>
                <a:latin typeface="楷体" panose="02010609060101010101" pitchFamily="49" charset="-122"/>
                <a:ea typeface="楷体" panose="02010609060101010101" pitchFamily="49" charset="-122"/>
              </a:rPr>
              <a:t>會眾</a:t>
            </a:r>
            <a:endParaRPr lang="zh-TW" altLang="en-US" sz="48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秋雨降落，福氣滿滿。</a:t>
            </a:r>
          </a:p>
        </p:txBody>
      </p:sp>
    </p:spTree>
    <p:extLst>
      <p:ext uri="{BB962C8B-B14F-4D97-AF65-F5344CB8AC3E}">
        <p14:creationId xmlns:p14="http://schemas.microsoft.com/office/powerpoint/2010/main" xmlns="" val="2317208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371600"/>
            <a:ext cx="8382000" cy="3231654"/>
          </a:xfrm>
        </p:spPr>
        <p:txBody>
          <a:bodyPr/>
          <a:lstStyle/>
          <a:p>
            <a:pPr marL="0" indent="0" algn="ctr">
              <a:buNone/>
            </a:pPr>
            <a:r>
              <a:rPr lang="zh-TW" altLang="en-US" sz="5000" u="sng" dirty="0" smtClean="0">
                <a:latin typeface="楷体" panose="02010609060101010101" pitchFamily="49" charset="-122"/>
                <a:ea typeface="楷体" panose="02010609060101010101" pitchFamily="49" charset="-122"/>
              </a:rPr>
              <a:t>司會</a:t>
            </a:r>
            <a:endParaRPr lang="en-US" altLang="zh-TW" sz="5000" dirty="0" smtClean="0">
              <a:latin typeface="楷体" panose="02010609060101010101" pitchFamily="49" charset="-122"/>
              <a:ea typeface="楷体" panose="02010609060101010101" pitchFamily="49" charset="-122"/>
            </a:endParaRPr>
          </a:p>
          <a:p>
            <a:pPr marL="0" indent="0" algn="ctr">
              <a:buNone/>
            </a:pPr>
            <a:r>
              <a:rPr lang="en-US" altLang="zh-TW" sz="5000" dirty="0" smtClean="0">
                <a:latin typeface="楷体" panose="02010609060101010101" pitchFamily="49" charset="-122"/>
                <a:ea typeface="楷体" panose="02010609060101010101" pitchFamily="49" charset="-122"/>
              </a:rPr>
              <a:t>【</a:t>
            </a:r>
            <a:r>
              <a:rPr lang="zh-TW" altLang="en-US" sz="5000" dirty="0" smtClean="0">
                <a:latin typeface="楷体" panose="02010609060101010101" pitchFamily="49" charset="-122"/>
                <a:ea typeface="楷体" panose="02010609060101010101" pitchFamily="49" charset="-122"/>
              </a:rPr>
              <a:t>啟</a:t>
            </a:r>
            <a:r>
              <a:rPr lang="en-US" altLang="zh-TW" sz="5000" dirty="0" smtClean="0">
                <a:latin typeface="楷体" panose="02010609060101010101" pitchFamily="49" charset="-122"/>
                <a:ea typeface="楷体" panose="02010609060101010101" pitchFamily="49" charset="-122"/>
              </a:rPr>
              <a:t>】</a:t>
            </a:r>
            <a:r>
              <a:rPr lang="zh-TW" altLang="en-US" sz="5000" dirty="0">
                <a:latin typeface="楷体" panose="02010609060101010101" pitchFamily="49" charset="-122"/>
                <a:ea typeface="楷体" panose="02010609060101010101" pitchFamily="49" charset="-122"/>
              </a:rPr>
              <a:t>姻愈行愈有力，</a:t>
            </a:r>
            <a:endParaRPr lang="en-US" altLang="zh-TW" sz="5000" dirty="0" smtClean="0">
              <a:latin typeface="楷体" panose="02010609060101010101" pitchFamily="49" charset="-122"/>
              <a:ea typeface="楷体" panose="02010609060101010101" pitchFamily="49" charset="-122"/>
            </a:endParaRPr>
          </a:p>
          <a:p>
            <a:pPr marL="0" indent="0" algn="ctr">
              <a:buNone/>
            </a:pPr>
            <a:r>
              <a:rPr lang="zh-TW" altLang="en-US" sz="5000" u="sng" dirty="0" smtClean="0">
                <a:solidFill>
                  <a:srgbClr val="FFFF00"/>
                </a:solidFill>
                <a:latin typeface="楷体" panose="02010609060101010101" pitchFamily="49" charset="-122"/>
                <a:ea typeface="楷体" panose="02010609060101010101" pitchFamily="49" charset="-122"/>
              </a:rPr>
              <a:t>會眾</a:t>
            </a:r>
            <a:endParaRPr lang="zh-TW" altLang="en-US" sz="50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000" dirty="0">
                <a:solidFill>
                  <a:srgbClr val="FFFF00"/>
                </a:solidFill>
                <a:latin typeface="楷体" panose="02010609060101010101" pitchFamily="49" charset="-122"/>
                <a:ea typeface="楷体" panose="02010609060101010101" pitchFamily="49" charset="-122"/>
              </a:rPr>
              <a:t>【</a:t>
            </a:r>
            <a:r>
              <a:rPr lang="zh-TW" altLang="en-US" sz="5000" dirty="0" smtClean="0">
                <a:solidFill>
                  <a:srgbClr val="FFFF00"/>
                </a:solidFill>
                <a:latin typeface="楷体" panose="02010609060101010101" pitchFamily="49" charset="-122"/>
                <a:ea typeface="楷体" panose="02010609060101010101" pitchFamily="49" charset="-122"/>
              </a:rPr>
              <a:t>應</a:t>
            </a:r>
            <a:r>
              <a:rPr lang="en-US" altLang="zh-TW" sz="5000" dirty="0" smtClean="0">
                <a:solidFill>
                  <a:srgbClr val="FFFF00"/>
                </a:solidFill>
                <a:latin typeface="楷体" panose="02010609060101010101" pitchFamily="49" charset="-122"/>
                <a:ea typeface="楷体" panose="02010609060101010101" pitchFamily="49" charset="-122"/>
              </a:rPr>
              <a:t>】</a:t>
            </a:r>
            <a:r>
              <a:rPr lang="zh-TW" altLang="en-US" sz="5000" dirty="0">
                <a:solidFill>
                  <a:srgbClr val="FFFF00"/>
                </a:solidFill>
                <a:latin typeface="楷体" panose="02010609060101010101" pitchFamily="49" charset="-122"/>
                <a:ea typeface="楷体" panose="02010609060101010101" pitchFamily="49" charset="-122"/>
              </a:rPr>
              <a:t>攏欲佇錫安朝見上帝。</a:t>
            </a:r>
          </a:p>
        </p:txBody>
      </p:sp>
    </p:spTree>
    <p:extLst>
      <p:ext uri="{BB962C8B-B14F-4D97-AF65-F5344CB8AC3E}">
        <p14:creationId xmlns:p14="http://schemas.microsoft.com/office/powerpoint/2010/main" xmlns="" val="106570559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0668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萬軍的統帥上主啊，求祢聽我的祈禱</a:t>
            </a:r>
            <a:r>
              <a:rPr lang="en-US" altLang="zh-TW"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雅各的上帝啊，求祢俯耳孔來聽</a:t>
            </a:r>
            <a:r>
              <a:rPr lang="en-US" altLang="zh-TW" sz="5400"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80364500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453</TotalTime>
  <Words>1881</Words>
  <Application>Microsoft Office PowerPoint</Application>
  <PresentationFormat>On-screen Show (4:3)</PresentationFormat>
  <Paragraphs>119</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1_Purple Template 1 Trebuchet</vt:lpstr>
      <vt:lpstr>White with Courier font for code slides</vt:lpstr>
      <vt:lpstr>啟應 詩篇 84</vt:lpstr>
      <vt:lpstr>啟應-詩篇 84</vt:lpstr>
      <vt:lpstr>啟應-詩篇 84</vt:lpstr>
      <vt:lpstr>啟應-詩篇 84</vt:lpstr>
      <vt:lpstr>啟應-詩篇 84</vt:lpstr>
      <vt:lpstr>啟應-詩篇 84</vt:lpstr>
      <vt:lpstr>啟應-詩篇 84</vt:lpstr>
      <vt:lpstr>啟應-詩篇 84</vt:lpstr>
      <vt:lpstr>啟應-詩篇 84</vt:lpstr>
      <vt:lpstr>啟應-詩篇 84</vt:lpstr>
      <vt:lpstr>啟應-詩篇 84</vt:lpstr>
      <vt:lpstr>啟應-詩篇 84</vt:lpstr>
      <vt:lpstr>啟應-詩篇 84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105</cp:revision>
  <dcterms:created xsi:type="dcterms:W3CDTF">2015-02-07T13:24:58Z</dcterms:created>
  <dcterms:modified xsi:type="dcterms:W3CDTF">2017-11-29T03:38:45Z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