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96" r:id="rId4"/>
    <p:sldId id="319" r:id="rId5"/>
    <p:sldId id="320" r:id="rId6"/>
    <p:sldId id="321" r:id="rId7"/>
    <p:sldId id="322" r:id="rId8"/>
    <p:sldId id="323" r:id="rId9"/>
    <p:sldId id="32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11/30/2017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馬太</a:t>
            </a:r>
            <a:r>
              <a:rPr lang="zh-TW" altLang="en-US" dirty="0" smtClean="0">
                <a:effectLst/>
                <a:latin typeface="楷体" pitchFamily="49" charset="-122"/>
                <a:ea typeface="楷体" pitchFamily="49" charset="-122"/>
              </a:rPr>
              <a:t>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19:1-2;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馬可福音 </a:t>
            </a:r>
            <a:r>
              <a:rPr lang="en-US" altLang="zh-TW" dirty="0" smtClean="0">
                <a:effectLst/>
                <a:latin typeface="楷体" pitchFamily="49" charset="-122"/>
                <a:ea typeface="楷体" pitchFamily="49" charset="-122"/>
              </a:rPr>
              <a:t>10:1,44-45</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10:40</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a:effectLst/>
                <a:latin typeface="楷体" pitchFamily="49" charset="-122"/>
                <a:ea typeface="楷体" pitchFamily="49" charset="-122"/>
              </a:rPr>
              <a:t>19:1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耶穌講諸個話了後，離開</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去</a:t>
            </a:r>
            <a:r>
              <a:rPr lang="zh-TW" altLang="en-US" sz="5400" u="sng" dirty="0" smtClean="0">
                <a:latin typeface="標楷體" pitchFamily="65" charset="-120"/>
                <a:ea typeface="標楷體" pitchFamily="65" charset="-120"/>
              </a:rPr>
              <a:t>約旦河</a:t>
            </a:r>
            <a:r>
              <a:rPr lang="zh-TW" altLang="en-US" sz="5400" dirty="0" smtClean="0">
                <a:latin typeface="標楷體" pitchFamily="65" charset="-120"/>
                <a:ea typeface="標楷體" pitchFamily="65" charset="-120"/>
              </a:rPr>
              <a:t>對岸的</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地區。</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jpg"/>
          <p:cNvPicPr>
            <a:picLocks noChangeAspect="1" noChangeArrowheads="1"/>
          </p:cNvPicPr>
          <p:nvPr/>
        </p:nvPicPr>
        <p:blipFill>
          <a:blip r:embed="rId3" cstate="print"/>
          <a:srcRect/>
          <a:stretch>
            <a:fillRect/>
          </a:stretch>
        </p:blipFill>
        <p:spPr bwMode="auto">
          <a:xfrm>
            <a:off x="3429000" y="2209800"/>
            <a:ext cx="741759" cy="56515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有歸大陣的人隨伊，伊就佇遐醫</a:t>
            </a:r>
            <a:r>
              <a:rPr lang="zh-TW" altLang="en-US" sz="5400" dirty="0" smtClean="0">
                <a:latin typeface="標楷體" pitchFamily="65" charset="-120"/>
                <a:ea typeface="標楷體" pitchFamily="65" charset="-120"/>
              </a:rPr>
              <a:t>好  的</a:t>
            </a:r>
            <a:r>
              <a:rPr lang="zh-TW" altLang="en-US" sz="5400" dirty="0" smtClean="0">
                <a:latin typeface="標楷體" pitchFamily="65" charset="-120"/>
                <a:ea typeface="標楷體" pitchFamily="65" charset="-120"/>
              </a:rPr>
              <a:t>病。</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jpg"/>
          <p:cNvPicPr>
            <a:picLocks noChangeAspect="1" noChangeArrowheads="1"/>
          </p:cNvPicPr>
          <p:nvPr/>
        </p:nvPicPr>
        <p:blipFill>
          <a:blip r:embed="rId3" cstate="print"/>
          <a:srcRect/>
          <a:stretch>
            <a:fillRect/>
          </a:stretch>
        </p:blipFill>
        <p:spPr bwMode="auto">
          <a:xfrm>
            <a:off x="4800600" y="3657600"/>
            <a:ext cx="866775" cy="6604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馬可福音 </a:t>
            </a:r>
            <a:r>
              <a:rPr lang="en-US" altLang="zh-TW" sz="5400" dirty="0">
                <a:effectLst/>
                <a:latin typeface="楷体" pitchFamily="49" charset="-122"/>
                <a:ea typeface="楷体" pitchFamily="49" charset="-122"/>
              </a:rPr>
              <a:t>10:1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耶穌離開彼所在入去</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地區，過去</a:t>
            </a:r>
            <a:r>
              <a:rPr lang="zh-TW" altLang="en-US" sz="5400" u="sng" dirty="0" smtClean="0">
                <a:latin typeface="標楷體" pitchFamily="65" charset="-120"/>
                <a:ea typeface="標楷體" pitchFamily="65" charset="-120"/>
              </a:rPr>
              <a:t>約旦河</a:t>
            </a:r>
            <a:r>
              <a:rPr lang="zh-TW" altLang="en-US" sz="5400" dirty="0" smtClean="0">
                <a:latin typeface="標楷體" pitchFamily="65" charset="-120"/>
                <a:ea typeface="標楷體" pitchFamily="65" charset="-120"/>
              </a:rPr>
              <a:t>的彼旁岸。群眾閣聚集去伊遐，伊閣照常教</a:t>
            </a:r>
            <a:r>
              <a:rPr lang="zh-TW" altLang="en-US" sz="5400" dirty="0" smtClean="0">
                <a:latin typeface="標楷體" pitchFamily="65" charset="-120"/>
                <a:ea typeface="標楷體" pitchFamily="65" charset="-120"/>
              </a:rPr>
              <a:t>示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馬可福音 </a:t>
            </a:r>
            <a:r>
              <a:rPr lang="en-US" altLang="zh-TW" sz="5400" dirty="0" smtClean="0">
                <a:effectLst/>
                <a:latin typeface="楷体" pitchFamily="49" charset="-122"/>
                <a:ea typeface="楷体" pitchFamily="49" charset="-122"/>
              </a:rPr>
              <a:t>10:44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愛做第一的著做眾人的奴僕。</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馬可福音 </a:t>
            </a:r>
            <a:r>
              <a:rPr lang="en-US" altLang="zh-TW" sz="5400" dirty="0" smtClean="0">
                <a:effectLst/>
                <a:latin typeface="楷体" pitchFamily="49" charset="-122"/>
                <a:ea typeface="楷体" pitchFamily="49" charset="-122"/>
              </a:rPr>
              <a:t>10:45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11785"/>
          </a:xfrm>
        </p:spPr>
        <p:txBody>
          <a:bodyPr/>
          <a:lstStyle/>
          <a:p>
            <a:pPr marL="0" indent="0">
              <a:buNone/>
            </a:pPr>
            <a:r>
              <a:rPr lang="zh-TW" altLang="en-US" sz="5400" dirty="0" smtClean="0">
                <a:latin typeface="標楷體" pitchFamily="65" charset="-120"/>
                <a:ea typeface="標楷體" pitchFamily="65" charset="-120"/>
              </a:rPr>
              <a:t>因為人子來</a:t>
            </a:r>
            <a:r>
              <a:rPr lang="zh-TW" altLang="en-US" sz="5400" dirty="0" smtClean="0">
                <a:latin typeface="標楷體" pitchFamily="65" charset="-120"/>
                <a:ea typeface="標楷體" pitchFamily="65" charset="-120"/>
              </a:rPr>
              <a:t>，呣是</a:t>
            </a:r>
            <a:r>
              <a:rPr lang="zh-TW" altLang="en-US" sz="5400" dirty="0" smtClean="0">
                <a:latin typeface="標楷體" pitchFamily="65" charset="-120"/>
                <a:ea typeface="標楷體" pitchFamily="65" charset="-120"/>
              </a:rPr>
              <a:t>欲互人服事，反轉是欲給人服事，甚至犧牲家己的性命來贖回真多人。」 </a:t>
            </a:r>
            <a:br>
              <a:rPr lang="zh-TW" altLang="en-US" sz="5400" dirty="0" smtClean="0">
                <a:latin typeface="標楷體" pitchFamily="65" charset="-120"/>
                <a:ea typeface="標楷體" pitchFamily="65" charset="-120"/>
              </a:rPr>
            </a:b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a:effectLst/>
                <a:latin typeface="楷体" pitchFamily="49" charset="-122"/>
                <a:ea typeface="楷体" pitchFamily="49" charset="-122"/>
              </a:rPr>
              <a:t>10:40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耶穌閣過去</a:t>
            </a:r>
            <a:r>
              <a:rPr lang="zh-TW" altLang="en-US" sz="5400" u="sng" dirty="0" smtClean="0">
                <a:latin typeface="標楷體" pitchFamily="65" charset="-120"/>
                <a:ea typeface="標楷體" pitchFamily="65" charset="-120"/>
              </a:rPr>
              <a:t>約旦河</a:t>
            </a:r>
            <a:r>
              <a:rPr lang="zh-TW" altLang="en-US" sz="5400" dirty="0" smtClean="0">
                <a:latin typeface="標楷體" pitchFamily="65" charset="-120"/>
                <a:ea typeface="標楷體" pitchFamily="65" charset="-120"/>
              </a:rPr>
              <a:t>對岸，到較早</a:t>
            </a:r>
            <a:r>
              <a:rPr lang="zh-TW" altLang="en-US" sz="5400" u="sng" dirty="0" smtClean="0">
                <a:latin typeface="標楷體" pitchFamily="65" charset="-120"/>
                <a:ea typeface="標楷體" pitchFamily="65" charset="-120"/>
              </a:rPr>
              <a:t>約翰</a:t>
            </a:r>
            <a:r>
              <a:rPr lang="zh-TW" altLang="en-US" sz="5400" dirty="0" smtClean="0">
                <a:latin typeface="標楷體" pitchFamily="65" charset="-120"/>
                <a:ea typeface="標楷體" pitchFamily="65" charset="-120"/>
              </a:rPr>
              <a:t>給人洗禮的所在，佇遐住。</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840</TotalTime>
  <Words>914</Words>
  <Application>Microsoft Office PowerPoint</Application>
  <PresentationFormat>On-screen Show (4:3)</PresentationFormat>
  <Paragraphs>41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馬太福音 19:1-2; 馬可福音 10:1,44-45 約翰福音 10:40</vt:lpstr>
      <vt:lpstr>馬太福音 19:1</vt:lpstr>
      <vt:lpstr>馬太福音 19:2</vt:lpstr>
      <vt:lpstr>馬可福音 10:1</vt:lpstr>
      <vt:lpstr>馬可福音 10:44</vt:lpstr>
      <vt:lpstr>馬可福音 10:45</vt:lpstr>
      <vt:lpstr>約翰福音 10:40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183</cp:revision>
  <dcterms:created xsi:type="dcterms:W3CDTF">2015-02-07T13:24:58Z</dcterms:created>
  <dcterms:modified xsi:type="dcterms:W3CDTF">2017-12-01T01:47:31Z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