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80" r:id="rId4"/>
    <p:sldId id="270" r:id="rId5"/>
    <p:sldId id="266" r:id="rId6"/>
    <p:sldId id="279"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10/9/2016 11:04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10/9/2016 11:04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10/9/2016 11:04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10/9/2016 11:04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10/9/2016 11:04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69013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1026" name="Picture 2" descr="D:\紐約聖教會\PPT\20160925\J1.jpg"/>
          <p:cNvPicPr>
            <a:picLocks noChangeAspect="1" noChangeArrowheads="1"/>
          </p:cNvPicPr>
          <p:nvPr/>
        </p:nvPicPr>
        <p:blipFill>
          <a:blip r:embed="rId3" cstate="print"/>
          <a:srcRect/>
          <a:stretch>
            <a:fillRect/>
          </a:stretch>
        </p:blipFill>
        <p:spPr bwMode="auto">
          <a:xfrm>
            <a:off x="0" y="0"/>
            <a:ext cx="8763000" cy="6572250"/>
          </a:xfrm>
          <a:prstGeom prst="rect">
            <a:avLst/>
          </a:prstGeom>
          <a:noFill/>
        </p:spPr>
      </p:pic>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2050" name="Picture 2" descr="D:\紐約聖教會\PPT\20160925\J2.jpg"/>
          <p:cNvPicPr>
            <a:picLocks noChangeAspect="1" noChangeArrowheads="1"/>
          </p:cNvPicPr>
          <p:nvPr/>
        </p:nvPicPr>
        <p:blipFill>
          <a:blip r:embed="rId3" cstate="print"/>
          <a:srcRect/>
          <a:stretch>
            <a:fillRect/>
          </a:stretch>
        </p:blipFill>
        <p:spPr bwMode="auto">
          <a:xfrm>
            <a:off x="0" y="-1"/>
            <a:ext cx="9144000" cy="6400801"/>
          </a:xfrm>
          <a:prstGeom prst="rect">
            <a:avLst/>
          </a:prstGeom>
          <a:noFill/>
        </p:spPr>
      </p:pic>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3074" name="Picture 2" descr="D:\紐約聖教會\PPT\20160925\J3.jpg"/>
          <p:cNvPicPr>
            <a:picLocks noChangeAspect="1" noChangeArrowheads="1"/>
          </p:cNvPicPr>
          <p:nvPr/>
        </p:nvPicPr>
        <p:blipFill>
          <a:blip r:embed="rId3" cstate="print"/>
          <a:srcRect/>
          <a:stretch>
            <a:fillRect/>
          </a:stretch>
        </p:blipFill>
        <p:spPr bwMode="auto">
          <a:xfrm>
            <a:off x="0" y="0"/>
            <a:ext cx="9144000" cy="6248400"/>
          </a:xfrm>
          <a:prstGeom prst="rect">
            <a:avLst/>
          </a:prstGeom>
          <a:noFill/>
        </p:spPr>
      </p:pic>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4098" name="Picture 2" descr="D:\紐約聖教會\PPT\20160925\J4.jpg"/>
          <p:cNvPicPr>
            <a:picLocks noChangeAspect="1" noChangeArrowheads="1"/>
          </p:cNvPicPr>
          <p:nvPr/>
        </p:nvPicPr>
        <p:blipFill>
          <a:blip r:embed="rId3" cstate="print"/>
          <a:srcRect/>
          <a:stretch>
            <a:fillRect/>
          </a:stretch>
        </p:blipFill>
        <p:spPr bwMode="auto">
          <a:xfrm>
            <a:off x="0" y="0"/>
            <a:ext cx="9144000" cy="6324600"/>
          </a:xfrm>
          <a:prstGeom prst="rect">
            <a:avLst/>
          </a:prstGeom>
          <a:noFill/>
        </p:spPr>
      </p:pic>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5122" name="Picture 2" descr="D:\紐約聖教會\PPT\20160925\J5.jpg"/>
          <p:cNvPicPr>
            <a:picLocks noChangeAspect="1" noChangeArrowheads="1"/>
          </p:cNvPicPr>
          <p:nvPr/>
        </p:nvPicPr>
        <p:blipFill>
          <a:blip r:embed="rId3" cstate="print"/>
          <a:srcRect/>
          <a:stretch>
            <a:fillRect/>
          </a:stretch>
        </p:blipFill>
        <p:spPr bwMode="auto">
          <a:xfrm>
            <a:off x="0" y="0"/>
            <a:ext cx="9144000" cy="6248400"/>
          </a:xfrm>
          <a:prstGeom prst="rect">
            <a:avLst/>
          </a:prstGeom>
          <a:noFill/>
        </p:spPr>
      </p:pic>
    </p:spTree>
    <p:extLst>
      <p:ext uri="{BB962C8B-B14F-4D97-AF65-F5344CB8AC3E}">
        <p14:creationId xmlns="" xmlns:p14="http://schemas.microsoft.com/office/powerpoint/2010/main" val="3197783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131</TotalTime>
  <Words>510</Words>
  <Application>Microsoft Office PowerPoint</Application>
  <PresentationFormat>On-screen Show (4:3)</PresentationFormat>
  <Paragraphs>20</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CHIH-WEI WANG</cp:lastModifiedBy>
  <cp:revision>27</cp:revision>
  <dcterms:created xsi:type="dcterms:W3CDTF">2015-02-07T13:24:58Z</dcterms:created>
  <dcterms:modified xsi:type="dcterms:W3CDTF">2016-10-09T15:09:47Z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