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4"/>
  </p:notesMasterIdLst>
  <p:sldIdLst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71" d="100"/>
          <a:sy n="71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DCB5-25FA-4B92-B367-716A99AF579F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2F0A7-4867-4D9B-9AE4-EB8AB32E5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3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0A5BD3-2C26-4E9C-A999-8E23D5D4BA06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0A5BD3-2C26-4E9C-A999-8E23D5D4BA06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93702F-8594-416C-8885-4CE6637C072F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E0FBF-114D-443E-9809-2E60471CF1AF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D3504-BE1A-4ACD-92A2-0896A4F71924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D3504-BE1A-4ACD-92A2-0896A4F71924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93702F-8594-416C-8885-4CE6637C072F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E0FBF-114D-443E-9809-2E60471CF1AF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D2FB4B-BF67-47C7-97FF-CA0EA1D0EC99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D2FB4B-BF67-47C7-97FF-CA0EA1D0EC99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762000" y="228600"/>
            <a:ext cx="838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FF00"/>
              </a:extrusionClr>
              <a:contourClr>
                <a:srgbClr val="FF00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7200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如鷹展翅上騰</a:t>
            </a:r>
            <a:endParaRPr lang="zh-TW" altLang="en-US" sz="7200" dirty="0">
              <a:solidFill>
                <a:srgbClr val="FFFF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724400"/>
            <a:ext cx="7681913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</a:rPr>
              <a:t>詞</a:t>
            </a:r>
            <a:r>
              <a:rPr lang="en-US" altLang="zh-TW" sz="4400" noProof="0" dirty="0" smtClean="0">
                <a:latin typeface="楷体" pitchFamily="49" charset="-122"/>
                <a:ea typeface="楷体" pitchFamily="49" charset="-122"/>
                <a:cs typeface="+mj-cs"/>
              </a:rPr>
              <a:t>/</a:t>
            </a:r>
            <a:r>
              <a:rPr lang="zh-TW" altLang="en-US" sz="4400" noProof="0" dirty="0" smtClean="0">
                <a:latin typeface="楷体" pitchFamily="49" charset="-122"/>
                <a:ea typeface="楷体" pitchFamily="49" charset="-122"/>
                <a:cs typeface="+mj-cs"/>
              </a:rPr>
              <a:t>曲</a:t>
            </a:r>
            <a:r>
              <a:rPr lang="en-US" altLang="zh-TW" sz="4400" noProof="0" dirty="0" smtClean="0">
                <a:latin typeface="楷体" pitchFamily="49" charset="-122"/>
                <a:ea typeface="楷体" pitchFamily="49" charset="-122"/>
                <a:cs typeface="+mj-cs"/>
              </a:rPr>
              <a:t>:</a:t>
            </a:r>
            <a:r>
              <a:rPr lang="zh-TW" altLang="en-US" sz="4400" noProof="0" dirty="0" smtClean="0">
                <a:latin typeface="楷体" pitchFamily="49" charset="-122"/>
                <a:ea typeface="楷体" pitchFamily="49" charset="-122"/>
                <a:cs typeface="+mj-cs"/>
              </a:rPr>
              <a:t>施弘美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09600" y="3810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領受聖靈恩膏和大能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活出美好自由的風采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62000" y="609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神已聽見我的呼求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祂也明白我的渴望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放下重擔  脫去一切纏累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恢復神造我的榮美形象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                 x2</a:t>
            </a:r>
            <a:endParaRPr lang="zh-TW" altLang="en-US" sz="5400" dirty="0">
              <a:solidFill>
                <a:srgbClr val="FF00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838200" y="533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chemeClr val="bg1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永在的神  創造萬物的主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祂的智慧無法測度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疲乏的  祂賜能力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軟弱的  祂加力量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等候耶和華必從新得力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914400" y="304800"/>
            <a:ext cx="822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如鷹展翅上騰  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翱翔在神的國度裡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飛躍所有艱難和風暴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單單注視祢榮耀寶座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endParaRPr lang="zh-TW" altLang="en-US" sz="5400" dirty="0">
              <a:solidFill>
                <a:srgbClr val="FF00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990600" y="228600"/>
            <a:ext cx="8001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如鷹展翅上騰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翱翔在神的國度裡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領受聖靈恩膏和大能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活出美好自由的風采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62000" y="7620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chemeClr val="bg1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神已聽見我的呼求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祂也明白我的渴望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放下重擔  脫去一切纏累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恢復神造我的榮美形象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                 </a:t>
            </a:r>
            <a:endParaRPr lang="zh-TW" altLang="en-US" sz="5400" dirty="0">
              <a:solidFill>
                <a:srgbClr val="FF00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838200" y="6096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chemeClr val="bg1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永在的神  創造萬物的主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祂的智慧無法測度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疲乏的  祂賜能力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軟弱的  祂加力量</a:t>
            </a:r>
            <a: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54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等候耶和華必從新得力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066800" y="3810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如鷹展翅上騰  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翱翔在神的國度裡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飛躍所有艱難和風暴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單單注視祢榮耀寶座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endParaRPr lang="zh-TW" altLang="en-US" sz="6000" dirty="0">
              <a:solidFill>
                <a:srgbClr val="FF00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QTEC\2017\20170122\1st Worshi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066800" y="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threePt" dir="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/>
          <a:p>
            <a:pPr>
              <a:lnSpc>
                <a:spcPct val="105000"/>
              </a:lnSpc>
            </a:pPr>
            <a:r>
              <a:rPr lang="zh-TW" altLang="en-US" sz="6000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</a:t>
            </a: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鷹展翅上騰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翱翔在神的國度裡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領受聖靈恩膏和大能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</a:br>
            <a:r>
              <a:rPr lang="zh-TW" altLang="en-US" sz="6000" dirty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活出美好自由的風</a:t>
            </a:r>
            <a:r>
              <a:rPr lang="zh-TW" altLang="en-US" sz="6000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srgbClr val="FFFF00">
                      <a:alpha val="4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Arial Unicode MS" pitchFamily="34" charset="-128"/>
              </a:rPr>
              <a:t>采</a:t>
            </a:r>
            <a:endParaRPr lang="zh-TW" altLang="en-US" sz="6000" dirty="0">
              <a:solidFill>
                <a:srgbClr val="FF0000"/>
              </a:solidFill>
              <a:effectLst>
                <a:outerShdw blurRad="50800" dist="38100" dir="13500000" algn="br" rotWithShape="0">
                  <a:srgbClr val="FFFF00">
                    <a:alpha val="40000"/>
                  </a:srgbClr>
                </a:outerShdw>
              </a:effectLst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0" y="6019800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如鷹展翅</a:t>
            </a:r>
            <a:r>
              <a:rPr lang="zh-TW" altLang="en-US" sz="2400" dirty="0" smtClean="0">
                <a:solidFill>
                  <a:srgbClr val="FFFFFF"/>
                </a:solidFill>
                <a:latin typeface="楷体" pitchFamily="49" charset="-122"/>
                <a:ea typeface="楷体" pitchFamily="49" charset="-122"/>
                <a:cs typeface="Arial Unicode MS" pitchFamily="34" charset="-128"/>
              </a:rPr>
              <a:t>上騰</a:t>
            </a:r>
            <a:endParaRPr lang="en-US" altLang="zh-TW" sz="2000" dirty="0">
              <a:solidFill>
                <a:srgbClr val="FFFFFF"/>
              </a:solidFill>
              <a:latin typeface="楷体" pitchFamily="49" charset="-122"/>
              <a:ea typeface="楷体" pitchFamily="49" charset="-122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 Template 1 Trebuchet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5FF7F-93B2-49BC-9CA7-D427703A4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 Template 1 Trebuchet</Template>
  <TotalTime>587</TotalTime>
  <Words>146</Words>
  <Application>Microsoft Office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1_Purple Template 1 Trebuchet</vt:lpstr>
      <vt:lpstr>White with Courier font for code slides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請預備我們的心來敬拜 神 請將手機關閉</dc:title>
  <dc:creator>Chingsville</dc:creator>
  <cp:lastModifiedBy>STUPID</cp:lastModifiedBy>
  <cp:revision>107</cp:revision>
  <dcterms:created xsi:type="dcterms:W3CDTF">2015-02-07T13:24:58Z</dcterms:created>
  <dcterms:modified xsi:type="dcterms:W3CDTF">2017-01-20T02:01:13Z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TC102867729990</vt:lpwstr>
  </property>
</Properties>
</file>