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sldIdLst>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96" y="-2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620307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564986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475574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7870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632468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870686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157786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770544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71206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1/19/2017 9:17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288223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743200"/>
            <a:ext cx="7681913" cy="1523495"/>
          </a:xfrm>
        </p:spPr>
        <p:txBody>
          <a:bodyPr/>
          <a:lstStyle/>
          <a:p>
            <a:pPr algn="ctr"/>
            <a:r>
              <a:rPr lang="zh-TW" altLang="en-US" dirty="0">
                <a:effectLst/>
                <a:latin typeface="楷体" panose="02010609060101010101" pitchFamily="49" charset="-122"/>
                <a:ea typeface="楷体" panose="02010609060101010101" pitchFamily="49" charset="-122"/>
              </a:rPr>
              <a:t>我呣知明日會怎樣</a:t>
            </a:r>
          </a:p>
        </p:txBody>
      </p:sp>
      <p:sp>
        <p:nvSpPr>
          <p:cNvPr id="3" name="Subtitle 2"/>
          <p:cNvSpPr txBox="1">
            <a:spLocks/>
          </p:cNvSpPr>
          <p:nvPr/>
        </p:nvSpPr>
        <p:spPr>
          <a:xfrm>
            <a:off x="304800" y="3962400"/>
            <a:ext cx="8382000" cy="838200"/>
          </a:xfrm>
          <a:prstGeom prst="rect">
            <a:avLst/>
          </a:prstGeom>
        </p:spPr>
        <p:txBody>
          <a:bodyPr/>
          <a:lstStyle/>
          <a:p>
            <a:pPr marL="0" marR="0" lvl="0" indent="0" algn="ctr" defTabSz="914363" rtl="0" eaLnBrk="1" fontAlgn="auto" latinLnBrk="0" hangingPunct="1">
              <a:lnSpc>
                <a:spcPct val="90000"/>
              </a:lnSpc>
              <a:spcBef>
                <a:spcPct val="20000"/>
              </a:spcBef>
              <a:spcAft>
                <a:spcPts val="0"/>
              </a:spcAft>
              <a:buClrTx/>
              <a:buSzTx/>
              <a:buFontTx/>
              <a:buNone/>
              <a:tabLst/>
              <a:defRPr/>
            </a:pPr>
            <a:r>
              <a:rPr lang="zh-TW" altLang="en-US" sz="4200" dirty="0" smtClean="0">
                <a:latin typeface="楷体" panose="02010609060101010101" pitchFamily="49" charset="-122"/>
                <a:ea typeface="楷体" panose="02010609060101010101" pitchFamily="49" charset="-122"/>
              </a:rPr>
              <a:t>聖詩</a:t>
            </a:r>
            <a:r>
              <a:rPr lang="en-US" altLang="zh-TW" sz="4200" dirty="0" smtClean="0">
                <a:latin typeface="楷体" panose="02010609060101010101" pitchFamily="49" charset="-122"/>
                <a:ea typeface="楷体" panose="02010609060101010101" pitchFamily="49" charset="-122"/>
              </a:rPr>
              <a:t>:587</a:t>
            </a:r>
            <a:endParaRPr kumimoji="0" lang="zh-TW" altLang="en-US" sz="4200" b="0"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多多事 明日會臨到</a:t>
            </a:r>
          </a:p>
          <a:p>
            <a:pPr marL="0" indent="0" algn="ctr">
              <a:buNone/>
            </a:pPr>
            <a:r>
              <a:rPr lang="zh-TW" altLang="en-US" sz="5400" dirty="0">
                <a:latin typeface="楷体" panose="02010609060101010101" pitchFamily="49" charset="-122"/>
                <a:ea typeface="楷体" panose="02010609060101010101" pitchFamily="49" charset="-122"/>
              </a:rPr>
              <a:t>多多事 懊得明瞭</a:t>
            </a:r>
          </a:p>
          <a:p>
            <a:pPr marL="0" indent="0" algn="ctr">
              <a:buNone/>
            </a:pPr>
            <a:r>
              <a:rPr lang="zh-TW" altLang="en-US" sz="5400" dirty="0">
                <a:latin typeface="楷体" panose="02010609060101010101" pitchFamily="49" charset="-122"/>
                <a:ea typeface="楷体" panose="02010609060101010101" pitchFamily="49" charset="-122"/>
              </a:rPr>
              <a:t>我深知 主掌管明日</a:t>
            </a:r>
          </a:p>
          <a:p>
            <a:pPr marL="0" indent="0" algn="ctr">
              <a:buNone/>
            </a:pPr>
            <a:r>
              <a:rPr lang="zh-TW" altLang="en-US" sz="5400" dirty="0">
                <a:latin typeface="楷体" panose="02010609060101010101" pitchFamily="49" charset="-122"/>
                <a:ea typeface="楷体" panose="02010609060101010101" pitchFamily="49" charset="-122"/>
              </a:rPr>
              <a:t>祂牽我 一路行透</a:t>
            </a:r>
          </a:p>
        </p:txBody>
      </p:sp>
      <p:sp>
        <p:nvSpPr>
          <p:cNvPr id="5" name="Title 1"/>
          <p:cNvSpPr>
            <a:spLocks noGrp="1"/>
          </p:cNvSpPr>
          <p:nvPr>
            <p:ph type="title"/>
          </p:nvPr>
        </p:nvSpPr>
        <p:spPr>
          <a:xfrm>
            <a:off x="381000" y="5475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我呣知明日會怎樣</a:t>
            </a:r>
          </a:p>
        </p:txBody>
      </p:sp>
    </p:spTree>
    <p:extLst>
      <p:ext uri="{BB962C8B-B14F-4D97-AF65-F5344CB8AC3E}">
        <p14:creationId xmlns:p14="http://schemas.microsoft.com/office/powerpoint/2010/main" xmlns="" val="245724944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75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我呣知明日會怎樣</a:t>
            </a:r>
          </a:p>
        </p:txBody>
      </p:sp>
      <p:sp>
        <p:nvSpPr>
          <p:cNvPr id="3" name="Subtitle 2"/>
          <p:cNvSpPr>
            <a:spLocks noGrp="1"/>
          </p:cNvSpPr>
          <p:nvPr>
            <p:ph type="body" sz="quarter" idx="10"/>
          </p:nvPr>
        </p:nvSpPr>
        <p:spPr>
          <a:xfrm>
            <a:off x="381000" y="1676400"/>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呣知 明日會怎樣</a:t>
            </a:r>
          </a:p>
          <a:p>
            <a:pPr marL="0" indent="0" algn="ctr">
              <a:buNone/>
            </a:pPr>
            <a:r>
              <a:rPr lang="zh-TW" altLang="en-US" sz="5400" dirty="0">
                <a:latin typeface="楷体" panose="02010609060101010101" pitchFamily="49" charset="-122"/>
                <a:ea typeface="楷体" panose="02010609060101010101" pitchFamily="49" charset="-122"/>
              </a:rPr>
              <a:t>主導路 我免擔憂</a:t>
            </a:r>
          </a:p>
          <a:p>
            <a:pPr marL="0" indent="0" algn="ctr">
              <a:buNone/>
            </a:pPr>
            <a:r>
              <a:rPr lang="zh-TW" altLang="en-US" sz="5400" dirty="0">
                <a:latin typeface="楷体" panose="02010609060101010101" pitchFamily="49" charset="-122"/>
                <a:ea typeface="楷体" panose="02010609060101010101" pitchFamily="49" charset="-122"/>
              </a:rPr>
              <a:t>我無求 逐日好日光</a:t>
            </a:r>
          </a:p>
          <a:p>
            <a:pPr marL="0" indent="0" algn="ctr">
              <a:buNone/>
            </a:pPr>
            <a:r>
              <a:rPr lang="zh-TW" altLang="en-US" sz="5400" dirty="0">
                <a:latin typeface="楷体" panose="02010609060101010101" pitchFamily="49" charset="-122"/>
                <a:ea typeface="楷体" panose="02010609060101010101" pitchFamily="49" charset="-122"/>
              </a:rPr>
              <a:t>有時陣 烏暗懊當</a:t>
            </a:r>
          </a:p>
        </p:txBody>
      </p:sp>
    </p:spTree>
    <p:extLst>
      <p:ext uri="{BB962C8B-B14F-4D97-AF65-F5344CB8AC3E}">
        <p14:creationId xmlns:p14="http://schemas.microsoft.com/office/powerpoint/2010/main" xmlns=""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對將來 我充滿向望</a:t>
            </a:r>
          </a:p>
          <a:p>
            <a:pPr marL="0" indent="0" algn="ctr">
              <a:buNone/>
            </a:pPr>
            <a:r>
              <a:rPr lang="zh-TW" altLang="en-US" sz="5400" dirty="0">
                <a:latin typeface="楷体" panose="02010609060101010101" pitchFamily="49" charset="-122"/>
                <a:ea typeface="楷体" panose="02010609060101010101" pitchFamily="49" charset="-122"/>
              </a:rPr>
              <a:t>主保守 的確穩當</a:t>
            </a:r>
          </a:p>
          <a:p>
            <a:pPr marL="0" indent="0" algn="ctr">
              <a:buNone/>
            </a:pPr>
            <a:r>
              <a:rPr lang="zh-TW" altLang="en-US" sz="5400" dirty="0">
                <a:latin typeface="楷体" panose="02010609060101010101" pitchFamily="49" charset="-122"/>
                <a:ea typeface="楷体" panose="02010609060101010101" pitchFamily="49" charset="-122"/>
              </a:rPr>
              <a:t>我逐日 及主同腳步</a:t>
            </a:r>
          </a:p>
          <a:p>
            <a:pPr marL="0" indent="0" algn="ctr">
              <a:buNone/>
            </a:pPr>
            <a:r>
              <a:rPr lang="zh-TW" altLang="en-US" sz="5400" dirty="0">
                <a:latin typeface="楷体" panose="02010609060101010101" pitchFamily="49" charset="-122"/>
                <a:ea typeface="楷体" panose="02010609060101010101" pitchFamily="49" charset="-122"/>
              </a:rPr>
              <a:t>祂知我 頭前路途</a:t>
            </a:r>
          </a:p>
        </p:txBody>
      </p:sp>
      <p:sp>
        <p:nvSpPr>
          <p:cNvPr id="5" name="Title 1"/>
          <p:cNvSpPr>
            <a:spLocks noGrp="1"/>
          </p:cNvSpPr>
          <p:nvPr>
            <p:ph type="title"/>
          </p:nvPr>
        </p:nvSpPr>
        <p:spPr>
          <a:xfrm>
            <a:off x="381000" y="5475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我呣知明日會怎樣</a:t>
            </a:r>
          </a:p>
        </p:txBody>
      </p:sp>
    </p:spTree>
    <p:extLst>
      <p:ext uri="{BB962C8B-B14F-4D97-AF65-F5344CB8AC3E}">
        <p14:creationId xmlns:p14="http://schemas.microsoft.com/office/powerpoint/2010/main" xmlns="" val="109779691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多多事 明日會臨到</a:t>
            </a:r>
          </a:p>
          <a:p>
            <a:pPr marL="0" indent="0" algn="ctr">
              <a:buNone/>
            </a:pPr>
            <a:r>
              <a:rPr lang="zh-TW" altLang="en-US" sz="5400" dirty="0">
                <a:latin typeface="楷体" panose="02010609060101010101" pitchFamily="49" charset="-122"/>
                <a:ea typeface="楷体" panose="02010609060101010101" pitchFamily="49" charset="-122"/>
              </a:rPr>
              <a:t>多多事 懊得明瞭</a:t>
            </a:r>
          </a:p>
          <a:p>
            <a:pPr marL="0" indent="0" algn="ctr">
              <a:buNone/>
            </a:pPr>
            <a:r>
              <a:rPr lang="zh-TW" altLang="en-US" sz="5400" dirty="0">
                <a:latin typeface="楷体" panose="02010609060101010101" pitchFamily="49" charset="-122"/>
                <a:ea typeface="楷体" panose="02010609060101010101" pitchFamily="49" charset="-122"/>
              </a:rPr>
              <a:t>我深知 主掌管明日</a:t>
            </a:r>
          </a:p>
          <a:p>
            <a:pPr marL="0" indent="0" algn="ctr">
              <a:buNone/>
            </a:pPr>
            <a:r>
              <a:rPr lang="zh-TW" altLang="en-US" sz="5400" dirty="0">
                <a:latin typeface="楷体" panose="02010609060101010101" pitchFamily="49" charset="-122"/>
                <a:ea typeface="楷体" panose="02010609060101010101" pitchFamily="49" charset="-122"/>
              </a:rPr>
              <a:t>祂牽我 一路行透</a:t>
            </a:r>
          </a:p>
        </p:txBody>
      </p:sp>
      <p:sp>
        <p:nvSpPr>
          <p:cNvPr id="5" name="Title 1"/>
          <p:cNvSpPr>
            <a:spLocks noGrp="1"/>
          </p:cNvSpPr>
          <p:nvPr>
            <p:ph type="title"/>
          </p:nvPr>
        </p:nvSpPr>
        <p:spPr>
          <a:xfrm>
            <a:off x="381000" y="5475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我呣知明日會怎樣</a:t>
            </a:r>
          </a:p>
        </p:txBody>
      </p:sp>
    </p:spTree>
    <p:extLst>
      <p:ext uri="{BB962C8B-B14F-4D97-AF65-F5344CB8AC3E}">
        <p14:creationId xmlns:p14="http://schemas.microsoft.com/office/powerpoint/2010/main" xmlns="" val="230811658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1905000"/>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每一步 愈行愈光明</a:t>
            </a:r>
          </a:p>
          <a:p>
            <a:pPr marL="0" indent="0" algn="ctr">
              <a:buNone/>
            </a:pPr>
            <a:r>
              <a:rPr lang="zh-TW" altLang="en-US" sz="5400" dirty="0">
                <a:latin typeface="楷体" panose="02010609060101010101" pitchFamily="49" charset="-122"/>
                <a:ea typeface="楷体" panose="02010609060101010101" pitchFamily="49" charset="-122"/>
              </a:rPr>
              <a:t>親</a:t>
            </a:r>
            <a:r>
              <a:rPr lang="zh-TW" altLang="en-US" sz="5400" dirty="0" smtClean="0">
                <a:latin typeface="楷体" panose="02010609060101010101" pitchFamily="49" charset="-122"/>
                <a:ea typeface="楷体" panose="02010609060101010101" pitchFamily="49" charset="-122"/>
              </a:rPr>
              <a:t>像爬 </a:t>
            </a:r>
            <a:r>
              <a:rPr lang="zh-TW" altLang="en-US" sz="5400" dirty="0">
                <a:latin typeface="楷体" panose="02010609060101010101" pitchFamily="49" charset="-122"/>
                <a:ea typeface="楷体" panose="02010609060101010101" pitchFamily="49" charset="-122"/>
              </a:rPr>
              <a:t>黃金樓梯</a:t>
            </a:r>
          </a:p>
          <a:p>
            <a:pPr marL="0" indent="0" algn="ctr">
              <a:buNone/>
            </a:pPr>
            <a:r>
              <a:rPr lang="zh-TW" altLang="en-US" sz="5400" dirty="0">
                <a:latin typeface="楷体" panose="02010609060101010101" pitchFamily="49" charset="-122"/>
                <a:ea typeface="楷体" panose="02010609060101010101" pitchFamily="49" charset="-122"/>
              </a:rPr>
              <a:t>我重擔 愈背就愈輕</a:t>
            </a:r>
          </a:p>
          <a:p>
            <a:pPr marL="0" indent="0" algn="ctr">
              <a:buNone/>
            </a:pPr>
            <a:r>
              <a:rPr lang="zh-TW" altLang="en-US" sz="5400" dirty="0">
                <a:latin typeface="楷体" panose="02010609060101010101" pitchFamily="49" charset="-122"/>
                <a:ea typeface="楷体" panose="02010609060101010101" pitchFamily="49" charset="-122"/>
              </a:rPr>
              <a:t>若雲彩 燦爛光輝</a:t>
            </a:r>
          </a:p>
        </p:txBody>
      </p:sp>
      <p:sp>
        <p:nvSpPr>
          <p:cNvPr id="5" name="Title 1"/>
          <p:cNvSpPr>
            <a:spLocks noGrp="1"/>
          </p:cNvSpPr>
          <p:nvPr>
            <p:ph type="title"/>
          </p:nvPr>
        </p:nvSpPr>
        <p:spPr>
          <a:xfrm>
            <a:off x="381000" y="5475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我呣知明日會怎樣</a:t>
            </a:r>
          </a:p>
        </p:txBody>
      </p:sp>
    </p:spTree>
    <p:extLst>
      <p:ext uri="{BB962C8B-B14F-4D97-AF65-F5344CB8AC3E}">
        <p14:creationId xmlns:p14="http://schemas.microsoft.com/office/powerpoint/2010/main" xmlns="" val="351509820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彼所在 主榮光普照</a:t>
            </a:r>
          </a:p>
          <a:p>
            <a:pPr marL="0" indent="0" algn="ctr">
              <a:buNone/>
            </a:pPr>
            <a:r>
              <a:rPr lang="zh-TW" altLang="en-US" sz="5400" dirty="0">
                <a:latin typeface="楷体" panose="02010609060101010101" pitchFamily="49" charset="-122"/>
                <a:ea typeface="楷体" panose="02010609060101010101" pitchFamily="49" charset="-122"/>
              </a:rPr>
              <a:t>無目屎 永無試煉</a:t>
            </a:r>
          </a:p>
          <a:p>
            <a:pPr marL="0" indent="0" algn="ctr">
              <a:buNone/>
            </a:pPr>
            <a:r>
              <a:rPr lang="zh-TW" altLang="en-US" sz="5400" dirty="0">
                <a:latin typeface="楷体" panose="02010609060101010101" pitchFamily="49" charset="-122"/>
                <a:ea typeface="楷体" panose="02010609060101010101" pitchFamily="49" charset="-122"/>
              </a:rPr>
              <a:t>佇美麗 彩虹的盡頭</a:t>
            </a:r>
          </a:p>
          <a:p>
            <a:pPr marL="0" indent="0" algn="ctr">
              <a:buNone/>
            </a:pPr>
            <a:r>
              <a:rPr lang="zh-TW" altLang="en-US" sz="5400" dirty="0">
                <a:latin typeface="楷体" panose="02010609060101010101" pitchFamily="49" charset="-122"/>
                <a:ea typeface="楷体" panose="02010609060101010101" pitchFamily="49" charset="-122"/>
              </a:rPr>
              <a:t>眾山嶺 及天相連</a:t>
            </a:r>
          </a:p>
        </p:txBody>
      </p:sp>
      <p:sp>
        <p:nvSpPr>
          <p:cNvPr id="5" name="Title 1"/>
          <p:cNvSpPr>
            <a:spLocks noGrp="1"/>
          </p:cNvSpPr>
          <p:nvPr>
            <p:ph type="title"/>
          </p:nvPr>
        </p:nvSpPr>
        <p:spPr>
          <a:xfrm>
            <a:off x="381000" y="5475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我呣知明日會怎樣</a:t>
            </a:r>
          </a:p>
        </p:txBody>
      </p:sp>
    </p:spTree>
    <p:extLst>
      <p:ext uri="{BB962C8B-B14F-4D97-AF65-F5344CB8AC3E}">
        <p14:creationId xmlns:p14="http://schemas.microsoft.com/office/powerpoint/2010/main" xmlns="" val="102521489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多多事 明日會臨到</a:t>
            </a:r>
          </a:p>
          <a:p>
            <a:pPr marL="0" indent="0" algn="ctr">
              <a:buNone/>
            </a:pPr>
            <a:r>
              <a:rPr lang="zh-TW" altLang="en-US" sz="5400" dirty="0">
                <a:latin typeface="楷体" panose="02010609060101010101" pitchFamily="49" charset="-122"/>
                <a:ea typeface="楷体" panose="02010609060101010101" pitchFamily="49" charset="-122"/>
              </a:rPr>
              <a:t>多多事 懊得明瞭</a:t>
            </a:r>
          </a:p>
          <a:p>
            <a:pPr marL="0" indent="0" algn="ctr">
              <a:buNone/>
            </a:pPr>
            <a:r>
              <a:rPr lang="zh-TW" altLang="en-US" sz="5400" dirty="0">
                <a:latin typeface="楷体" panose="02010609060101010101" pitchFamily="49" charset="-122"/>
                <a:ea typeface="楷体" panose="02010609060101010101" pitchFamily="49" charset="-122"/>
              </a:rPr>
              <a:t>我深知 主掌管明日</a:t>
            </a:r>
          </a:p>
          <a:p>
            <a:pPr marL="0" indent="0" algn="ctr">
              <a:buNone/>
            </a:pPr>
            <a:r>
              <a:rPr lang="zh-TW" altLang="en-US" sz="5400" dirty="0">
                <a:latin typeface="楷体" panose="02010609060101010101" pitchFamily="49" charset="-122"/>
                <a:ea typeface="楷体" panose="02010609060101010101" pitchFamily="49" charset="-122"/>
              </a:rPr>
              <a:t>祂牽我 一路行透</a:t>
            </a:r>
          </a:p>
        </p:txBody>
      </p:sp>
      <p:sp>
        <p:nvSpPr>
          <p:cNvPr id="5" name="Title 1"/>
          <p:cNvSpPr>
            <a:spLocks noGrp="1"/>
          </p:cNvSpPr>
          <p:nvPr>
            <p:ph type="title"/>
          </p:nvPr>
        </p:nvSpPr>
        <p:spPr>
          <a:xfrm>
            <a:off x="381000" y="5475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我呣知明日會怎樣</a:t>
            </a:r>
          </a:p>
        </p:txBody>
      </p:sp>
    </p:spTree>
    <p:extLst>
      <p:ext uri="{BB962C8B-B14F-4D97-AF65-F5344CB8AC3E}">
        <p14:creationId xmlns:p14="http://schemas.microsoft.com/office/powerpoint/2010/main" xmlns="" val="61751549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1905000"/>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3 </a:t>
            </a:r>
            <a:r>
              <a:rPr lang="zh-TW" altLang="en-US" sz="5400" dirty="0">
                <a:latin typeface="楷体" panose="02010609060101010101" pitchFamily="49" charset="-122"/>
                <a:ea typeface="楷体" panose="02010609060101010101" pitchFamily="49" charset="-122"/>
              </a:rPr>
              <a:t>我呣知 將來的日子</a:t>
            </a:r>
          </a:p>
          <a:p>
            <a:pPr marL="0" indent="0" algn="ctr">
              <a:buNone/>
            </a:pPr>
            <a:r>
              <a:rPr lang="zh-TW" altLang="en-US" sz="5400" dirty="0">
                <a:latin typeface="楷体" panose="02010609060101010101" pitchFamily="49" charset="-122"/>
                <a:ea typeface="楷体" panose="02010609060101010101" pitchFamily="49" charset="-122"/>
              </a:rPr>
              <a:t>是枵餓 抑是傷悲</a:t>
            </a:r>
          </a:p>
          <a:p>
            <a:pPr marL="0" indent="0" algn="ctr">
              <a:buNone/>
            </a:pPr>
            <a:r>
              <a:rPr lang="zh-TW" altLang="en-US" sz="5400" dirty="0">
                <a:latin typeface="楷体" panose="02010609060101010101" pitchFamily="49" charset="-122"/>
                <a:ea typeface="楷体" panose="02010609060101010101" pitchFamily="49" charset="-122"/>
              </a:rPr>
              <a:t>既然主 有養飼鳥隻</a:t>
            </a:r>
          </a:p>
          <a:p>
            <a:pPr marL="0" indent="0" algn="ctr">
              <a:buNone/>
            </a:pPr>
            <a:r>
              <a:rPr lang="zh-TW" altLang="en-US" sz="5400" dirty="0">
                <a:latin typeface="楷体" panose="02010609060101010101" pitchFamily="49" charset="-122"/>
                <a:ea typeface="楷体" panose="02010609060101010101" pitchFamily="49" charset="-122"/>
              </a:rPr>
              <a:t>祂也會 互我夠額</a:t>
            </a:r>
          </a:p>
        </p:txBody>
      </p:sp>
      <p:sp>
        <p:nvSpPr>
          <p:cNvPr id="5" name="Title 1"/>
          <p:cNvSpPr>
            <a:spLocks noGrp="1"/>
          </p:cNvSpPr>
          <p:nvPr>
            <p:ph type="title"/>
          </p:nvPr>
        </p:nvSpPr>
        <p:spPr>
          <a:xfrm>
            <a:off x="381000" y="5475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我呣知明日會怎樣</a:t>
            </a:r>
          </a:p>
        </p:txBody>
      </p:sp>
    </p:spTree>
    <p:extLst>
      <p:ext uri="{BB962C8B-B14F-4D97-AF65-F5344CB8AC3E}">
        <p14:creationId xmlns:p14="http://schemas.microsoft.com/office/powerpoint/2010/main" xmlns="" val="243648817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佇頭前 雖然有水火</a:t>
            </a:r>
          </a:p>
          <a:p>
            <a:pPr marL="0" indent="0" algn="ctr">
              <a:buNone/>
            </a:pPr>
            <a:r>
              <a:rPr lang="zh-TW" altLang="en-US" sz="5400" dirty="0">
                <a:latin typeface="楷体" panose="02010609060101010101" pitchFamily="49" charset="-122"/>
                <a:ea typeface="楷体" panose="02010609060101010101" pitchFamily="49" charset="-122"/>
              </a:rPr>
              <a:t>有試煉 也有苦杯</a:t>
            </a:r>
          </a:p>
          <a:p>
            <a:pPr marL="0" indent="0" algn="ctr">
              <a:buNone/>
            </a:pPr>
            <a:r>
              <a:rPr lang="zh-TW" altLang="en-US" sz="5400" dirty="0">
                <a:latin typeface="楷体" panose="02010609060101010101" pitchFamily="49" charset="-122"/>
                <a:ea typeface="楷体" panose="02010609060101010101" pitchFamily="49" charset="-122"/>
              </a:rPr>
              <a:t>今有主 引導我路站</a:t>
            </a:r>
          </a:p>
          <a:p>
            <a:pPr marL="0" indent="0" algn="ctr">
              <a:buNone/>
            </a:pPr>
            <a:r>
              <a:rPr lang="zh-TW" altLang="en-US" sz="5400" dirty="0">
                <a:latin typeface="楷体" panose="02010609060101010101" pitchFamily="49" charset="-122"/>
                <a:ea typeface="楷体" panose="02010609060101010101" pitchFamily="49" charset="-122"/>
              </a:rPr>
              <a:t>祂寶血 給我遮蓋</a:t>
            </a:r>
          </a:p>
        </p:txBody>
      </p:sp>
      <p:sp>
        <p:nvSpPr>
          <p:cNvPr id="5" name="Title 1"/>
          <p:cNvSpPr>
            <a:spLocks noGrp="1"/>
          </p:cNvSpPr>
          <p:nvPr>
            <p:ph type="title"/>
          </p:nvPr>
        </p:nvSpPr>
        <p:spPr>
          <a:xfrm>
            <a:off x="381000" y="5475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我呣知明日會怎樣</a:t>
            </a:r>
          </a:p>
        </p:txBody>
      </p:sp>
    </p:spTree>
    <p:extLst>
      <p:ext uri="{BB962C8B-B14F-4D97-AF65-F5344CB8AC3E}">
        <p14:creationId xmlns:p14="http://schemas.microsoft.com/office/powerpoint/2010/main" xmlns="" val="377672917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84</TotalTime>
  <Words>1377</Words>
  <Application>Microsoft Office PowerPoint</Application>
  <PresentationFormat>On-screen Show (4:3)</PresentationFormat>
  <Paragraphs>87</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1_Purple Template 1 Trebuchet</vt:lpstr>
      <vt:lpstr>White with Courier font for code slides</vt:lpstr>
      <vt:lpstr>我呣知明日會怎樣</vt:lpstr>
      <vt:lpstr>我呣知明日會怎樣</vt:lpstr>
      <vt:lpstr>我呣知明日會怎樣</vt:lpstr>
      <vt:lpstr>我呣知明日會怎樣</vt:lpstr>
      <vt:lpstr>我呣知明日會怎樣</vt:lpstr>
      <vt:lpstr>我呣知明日會怎樣</vt:lpstr>
      <vt:lpstr>我呣知明日會怎樣</vt:lpstr>
      <vt:lpstr>我呣知明日會怎樣</vt:lpstr>
      <vt:lpstr>我呣知明日會怎樣</vt:lpstr>
      <vt:lpstr>我呣知明日會怎樣</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18</cp:revision>
  <dcterms:created xsi:type="dcterms:W3CDTF">2015-02-07T13:24:58Z</dcterms:created>
  <dcterms:modified xsi:type="dcterms:W3CDTF">2017-01-20T02:18:38Z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