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1"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02" y="-4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783750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50119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527097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356965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140411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711174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377010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738046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592083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681913" cy="1066800"/>
          </a:xfrm>
        </p:spPr>
        <p:txBody>
          <a:bodyPr/>
          <a:lstStyle/>
          <a:p>
            <a:pPr algn="ctr">
              <a:lnSpc>
                <a:spcPct val="150000"/>
              </a:lnSpc>
            </a:pPr>
            <a:r>
              <a:rPr lang="zh-TW" altLang="en-US" dirty="0">
                <a:effectLst/>
                <a:latin typeface="楷体" panose="02010609060101010101" pitchFamily="49" charset="-122"/>
                <a:ea typeface="楷体" panose="02010609060101010101" pitchFamily="49" charset="-122"/>
              </a:rPr>
              <a:t>使徒信</a:t>
            </a:r>
            <a:r>
              <a:rPr lang="zh-TW" altLang="en-US" dirty="0" smtClean="0">
                <a:effectLst/>
                <a:latin typeface="楷体" panose="02010609060101010101" pitchFamily="49" charset="-122"/>
                <a:ea typeface="楷体" panose="02010609060101010101" pitchFamily="49" charset="-122"/>
              </a:rPr>
              <a:t>經</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我信上帝</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全</a:t>
            </a:r>
            <a:r>
              <a:rPr lang="zh-TW" altLang="en-US" sz="5400" dirty="0">
                <a:latin typeface="楷体" panose="02010609060101010101" pitchFamily="49" charset="-122"/>
                <a:ea typeface="楷体" panose="02010609060101010101" pitchFamily="49" charset="-122"/>
              </a:rPr>
              <a:t>能的父</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創</a:t>
            </a:r>
            <a:r>
              <a:rPr lang="zh-TW" altLang="en-US" sz="5400" dirty="0">
                <a:latin typeface="楷体" panose="02010609060101010101" pitchFamily="49" charset="-122"/>
                <a:ea typeface="楷体" panose="02010609060101010101" pitchFamily="49" charset="-122"/>
              </a:rPr>
              <a:t>造天地的主宰。</a:t>
            </a: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我信耶穌基督</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帝的獨生子</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咱</a:t>
            </a:r>
            <a:r>
              <a:rPr lang="zh-TW" altLang="en-US" sz="5400" dirty="0">
                <a:latin typeface="楷体" panose="02010609060101010101" pitchFamily="49" charset="-122"/>
                <a:ea typeface="楷体" panose="02010609060101010101" pitchFamily="49" charset="-122"/>
              </a:rPr>
              <a:t>的主。</a:t>
            </a:r>
          </a:p>
        </p:txBody>
      </p:sp>
    </p:spTree>
    <p:extLst>
      <p:ext uri="{BB962C8B-B14F-4D97-AF65-F5344CB8AC3E}">
        <p14:creationId xmlns:p14="http://schemas.microsoft.com/office/powerpoint/2010/main" xmlns="" val="181208088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祂對聖神投胎</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對</a:t>
            </a:r>
            <a:r>
              <a:rPr lang="zh-TW" altLang="en-US" sz="5400" dirty="0">
                <a:latin typeface="楷体" panose="02010609060101010101" pitchFamily="49" charset="-122"/>
                <a:ea typeface="楷体" panose="02010609060101010101" pitchFamily="49" charset="-122"/>
              </a:rPr>
              <a:t>在室女馬利亞出世；</a:t>
            </a:r>
          </a:p>
        </p:txBody>
      </p:sp>
    </p:spTree>
    <p:extLst>
      <p:ext uri="{BB962C8B-B14F-4D97-AF65-F5344CB8AC3E}">
        <p14:creationId xmlns:p14="http://schemas.microsoft.com/office/powerpoint/2010/main" xmlns="" val="133625647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在本丟彼拉多任內受苦</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釘</a:t>
            </a:r>
            <a:r>
              <a:rPr lang="zh-TW" altLang="en-US" sz="5400" dirty="0">
                <a:latin typeface="楷体" panose="02010609060101010101" pitchFamily="49" charset="-122"/>
                <a:ea typeface="楷体" panose="02010609060101010101" pitchFamily="49" charset="-122"/>
              </a:rPr>
              <a:t>十字架</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死</a:t>
            </a:r>
            <a:r>
              <a:rPr lang="zh-TW" altLang="en-US" sz="5400" dirty="0">
                <a:latin typeface="楷体" panose="02010609060101010101" pitchFamily="49" charset="-122"/>
                <a:ea typeface="楷体" panose="02010609060101010101" pitchFamily="49" charset="-122"/>
              </a:rPr>
              <a:t>、埋葬、落陰府；</a:t>
            </a:r>
          </a:p>
        </p:txBody>
      </p:sp>
    </p:spTree>
    <p:extLst>
      <p:ext uri="{BB962C8B-B14F-4D97-AF65-F5344CB8AC3E}">
        <p14:creationId xmlns:p14="http://schemas.microsoft.com/office/powerpoint/2010/main" xmlns="" val="392122784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第三日對死人中復活</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升</a:t>
            </a:r>
            <a:r>
              <a:rPr lang="zh-TW" altLang="en-US" sz="5400" dirty="0" smtClean="0">
                <a:latin typeface="楷体" panose="02010609060101010101" pitchFamily="49" charset="-122"/>
                <a:ea typeface="楷体" panose="02010609060101010101" pitchFamily="49" charset="-122"/>
              </a:rPr>
              <a:t>天</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今</a:t>
            </a:r>
            <a:r>
              <a:rPr lang="zh-TW" altLang="en-US" sz="5400" dirty="0">
                <a:latin typeface="楷体" panose="02010609060101010101" pitchFamily="49" charset="-122"/>
                <a:ea typeface="楷体" panose="02010609060101010101" pitchFamily="49" charset="-122"/>
              </a:rPr>
              <a:t>坐佇全能的</a:t>
            </a:r>
            <a:r>
              <a:rPr lang="zh-TW" altLang="en-US" sz="5400" dirty="0" smtClean="0">
                <a:latin typeface="楷体" panose="02010609060101010101" pitchFamily="49" charset="-122"/>
                <a:ea typeface="楷体" panose="02010609060101010101" pitchFamily="49" charset="-122"/>
              </a:rPr>
              <a:t>父</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帝的大旁；</a:t>
            </a:r>
          </a:p>
        </p:txBody>
      </p:sp>
    </p:spTree>
    <p:extLst>
      <p:ext uri="{BB962C8B-B14F-4D97-AF65-F5344CB8AC3E}">
        <p14:creationId xmlns:p14="http://schemas.microsoft.com/office/powerpoint/2010/main" xmlns="" val="353256653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祂要對遐閣來審判活</a:t>
            </a:r>
            <a:r>
              <a:rPr lang="zh-TW" altLang="en-US" sz="5400" dirty="0" smtClean="0">
                <a:latin typeface="楷体" panose="02010609060101010101" pitchFamily="49" charset="-122"/>
                <a:ea typeface="楷体" panose="02010609060101010101" pitchFamily="49" charset="-122"/>
              </a:rPr>
              <a:t>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及</a:t>
            </a:r>
            <a:r>
              <a:rPr lang="zh-TW" altLang="en-US" sz="5400" dirty="0">
                <a:latin typeface="楷体" panose="02010609060101010101" pitchFamily="49" charset="-122"/>
                <a:ea typeface="楷体" panose="02010609060101010101" pitchFamily="49" charset="-122"/>
              </a:rPr>
              <a:t>死人。</a:t>
            </a:r>
          </a:p>
        </p:txBody>
      </p:sp>
    </p:spTree>
    <p:extLst>
      <p:ext uri="{BB962C8B-B14F-4D97-AF65-F5344CB8AC3E}">
        <p14:creationId xmlns:p14="http://schemas.microsoft.com/office/powerpoint/2010/main" xmlns="" val="150784261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我信聖神，</a:t>
            </a:r>
          </a:p>
          <a:p>
            <a:pPr marL="0" indent="0" algn="ctr">
              <a:buNone/>
            </a:pPr>
            <a:r>
              <a:rPr lang="zh-TW" altLang="en-US" sz="5400" dirty="0">
                <a:latin typeface="楷体" panose="02010609060101010101" pitchFamily="49" charset="-122"/>
                <a:ea typeface="楷体" panose="02010609060101010101" pitchFamily="49" charset="-122"/>
              </a:rPr>
              <a:t>我信</a:t>
            </a:r>
            <a:r>
              <a:rPr lang="zh-TW" altLang="en-US" sz="5400" dirty="0" smtClean="0">
                <a:latin typeface="楷体" panose="02010609060101010101" pitchFamily="49" charset="-122"/>
                <a:ea typeface="楷体" panose="02010609060101010101" pitchFamily="49" charset="-122"/>
              </a:rPr>
              <a:t>聖</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公</a:t>
            </a:r>
            <a:r>
              <a:rPr lang="zh-TW" altLang="en-US" sz="5400" dirty="0">
                <a:latin typeface="楷体" panose="02010609060101010101" pitchFamily="49" charset="-122"/>
                <a:ea typeface="楷体" panose="02010609060101010101" pitchFamily="49" charset="-122"/>
              </a:rPr>
              <a:t>同的教會，</a:t>
            </a:r>
          </a:p>
          <a:p>
            <a:pPr marL="0" indent="0" algn="ctr">
              <a:buNone/>
            </a:pPr>
            <a:r>
              <a:rPr lang="zh-TW" altLang="en-US" sz="5400" dirty="0">
                <a:latin typeface="楷体" panose="02010609060101010101" pitchFamily="49" charset="-122"/>
                <a:ea typeface="楷体" panose="02010609060101010101" pitchFamily="49" charset="-122"/>
              </a:rPr>
              <a:t>聖徒的相</a:t>
            </a:r>
            <a:r>
              <a:rPr lang="zh-TW" altLang="en-US" sz="5400" dirty="0" smtClean="0">
                <a:latin typeface="楷体" panose="02010609060101010101" pitchFamily="49" charset="-122"/>
                <a:ea typeface="楷体" panose="02010609060101010101" pitchFamily="49" charset="-122"/>
              </a:rPr>
              <a:t>通</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罪</a:t>
            </a:r>
            <a:r>
              <a:rPr lang="zh-TW" altLang="en-US" sz="5400" dirty="0">
                <a:latin typeface="楷体" panose="02010609060101010101" pitchFamily="49" charset="-122"/>
                <a:ea typeface="楷体" panose="02010609060101010101" pitchFamily="49" charset="-122"/>
              </a:rPr>
              <a:t>的赦免；</a:t>
            </a:r>
          </a:p>
        </p:txBody>
      </p:sp>
    </p:spTree>
    <p:extLst>
      <p:ext uri="{BB962C8B-B14F-4D97-AF65-F5344CB8AC3E}">
        <p14:creationId xmlns:p14="http://schemas.microsoft.com/office/powerpoint/2010/main" xmlns="" val="259327227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肉體的復活</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永</a:t>
            </a:r>
            <a:r>
              <a:rPr lang="zh-TW" altLang="en-US" sz="5400" dirty="0">
                <a:latin typeface="楷体" panose="02010609060101010101" pitchFamily="49" charset="-122"/>
                <a:ea typeface="楷体" panose="02010609060101010101" pitchFamily="49" charset="-122"/>
              </a:rPr>
              <a:t>遠的活命</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阿</a:t>
            </a:r>
            <a:r>
              <a:rPr lang="zh-TW" altLang="en-US" sz="5400" dirty="0">
                <a:latin typeface="楷体" panose="02010609060101010101" pitchFamily="49" charset="-122"/>
                <a:ea typeface="楷体" panose="02010609060101010101" pitchFamily="49" charset="-122"/>
              </a:rPr>
              <a:t>們。</a:t>
            </a:r>
          </a:p>
        </p:txBody>
      </p:sp>
    </p:spTree>
    <p:extLst>
      <p:ext uri="{BB962C8B-B14F-4D97-AF65-F5344CB8AC3E}">
        <p14:creationId xmlns:p14="http://schemas.microsoft.com/office/powerpoint/2010/main" xmlns="" val="418128162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51</TotalTime>
  <Words>1113</Words>
  <Application>Microsoft Office PowerPoint</Application>
  <PresentationFormat>On-screen Show (4:3)</PresentationFormat>
  <Paragraphs>67</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使徒信經</vt:lpstr>
      <vt:lpstr>使徒信經</vt:lpstr>
      <vt:lpstr>使徒信經</vt:lpstr>
      <vt:lpstr>使徒信經</vt:lpstr>
      <vt:lpstr>使徒信經</vt:lpstr>
      <vt:lpstr>使徒信經</vt:lpstr>
      <vt:lpstr>使徒信經</vt:lpstr>
      <vt:lpstr>使徒信經</vt:lpstr>
      <vt:lpstr>使徒信經</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17</cp:revision>
  <dcterms:created xsi:type="dcterms:W3CDTF">2015-02-07T13:24:58Z</dcterms:created>
  <dcterms:modified xsi:type="dcterms:W3CDTF">2016-08-24T03:26:07Z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