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26" r:id="rId7"/>
    <p:sldId id="327" r:id="rId8"/>
    <p:sldId id="328" r:id="rId9"/>
    <p:sldId id="329" r:id="rId10"/>
    <p:sldId id="325" r:id="rId11"/>
    <p:sldId id="301" r:id="rId12"/>
    <p:sldId id="302" r:id="rId13"/>
    <p:sldId id="330" r:id="rId14"/>
    <p:sldId id="33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336" y="-6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以賽亞 </a:t>
            </a:r>
            <a:r>
              <a:rPr lang="en-US" altLang="zh-TW" sz="5400" spc="-150" dirty="0" smtClean="0">
                <a:ln w="3175">
                  <a:noFill/>
                </a:ln>
                <a:solidFill>
                  <a:schemeClr val="tx1"/>
                </a:solidFill>
                <a:latin typeface="標楷體" pitchFamily="65" charset="-120"/>
                <a:ea typeface="標楷體" pitchFamily="65" charset="-120"/>
                <a:cs typeface="Arial" charset="0"/>
              </a:rPr>
              <a:t>49</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143000"/>
            <a:ext cx="7467600" cy="4650504"/>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原來耶和華看我為尊貴；</a:t>
            </a:r>
            <a:endParaRPr lang="en-US" altLang="zh-TW" sz="50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a:t>
            </a:r>
            <a:r>
              <a:rPr lang="zh-TW" altLang="zh-TW" sz="5000" dirty="0" smtClean="0">
                <a:solidFill>
                  <a:srgbClr val="FFFF00"/>
                </a:solidFill>
                <a:latin typeface="標楷體" pitchFamily="65" charset="-120"/>
                <a:ea typeface="標楷體" pitchFamily="65" charset="-120"/>
              </a:rPr>
              <a:t>的</a:t>
            </a:r>
            <a:r>
              <a:rPr lang="en-US" altLang="zh-TW" sz="5000" dirty="0" smtClean="0">
                <a:solidFill>
                  <a:srgbClr val="FFFF00"/>
                </a:solidFill>
                <a:latin typeface="標楷體" pitchFamily="65" charset="-120"/>
                <a:ea typeface="標楷體" pitchFamily="65" charset="-120"/>
              </a:rPr>
              <a:t> </a:t>
            </a:r>
            <a:r>
              <a:rPr lang="zh-TW" altLang="zh-TW" sz="5000" dirty="0" smtClean="0">
                <a:solidFill>
                  <a:srgbClr val="FFFF00"/>
                </a:solidFill>
                <a:latin typeface="標楷體" pitchFamily="65" charset="-120"/>
                <a:ea typeface="標楷體" pitchFamily="65" charset="-120"/>
              </a:rPr>
              <a:t>神</a:t>
            </a:r>
            <a:r>
              <a:rPr lang="zh-TW" altLang="zh-TW" sz="5000" dirty="0" smtClean="0">
                <a:solidFill>
                  <a:srgbClr val="FFFF00"/>
                </a:solidFill>
                <a:latin typeface="標楷體" pitchFamily="65" charset="-120"/>
                <a:ea typeface="標楷體" pitchFamily="65" charset="-120"/>
              </a:rPr>
              <a:t>也成為我的力量</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533400" y="1066800"/>
            <a:ext cx="8153400" cy="5025991"/>
          </a:xfrm>
        </p:spPr>
        <p:txBody>
          <a:bodyPr/>
          <a:lstStyle/>
          <a:p>
            <a:pPr marL="0" indent="0" algn="ctr">
              <a:buNone/>
            </a:pPr>
            <a:r>
              <a:rPr lang="zh-TW" altLang="en-US" sz="4600" u="sng" dirty="0" smtClean="0">
                <a:latin typeface="標楷體" pitchFamily="65" charset="-120"/>
                <a:ea typeface="標楷體" pitchFamily="65" charset="-120"/>
              </a:rPr>
              <a:t>司會</a:t>
            </a:r>
            <a:endParaRPr lang="en-US" altLang="zh-TW" sz="4600" dirty="0" smtClean="0">
              <a:latin typeface="標楷體" pitchFamily="65" charset="-120"/>
              <a:ea typeface="標楷體" pitchFamily="65" charset="-120"/>
            </a:endParaRPr>
          </a:p>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啟</a:t>
            </a:r>
            <a:r>
              <a:rPr lang="en-US" altLang="zh-TW" sz="4600" dirty="0" smtClean="0">
                <a:latin typeface="標楷體" pitchFamily="65" charset="-120"/>
                <a:ea typeface="標楷體" pitchFamily="65" charset="-120"/>
              </a:rPr>
              <a:t>】</a:t>
            </a:r>
            <a:r>
              <a:rPr lang="zh-TW" altLang="zh-TW" sz="4600" dirty="0" smtClean="0">
                <a:latin typeface="標楷體" pitchFamily="65" charset="-120"/>
                <a:ea typeface="標楷體" pitchFamily="65" charset="-120"/>
              </a:rPr>
              <a:t>他說：你作我的僕人，使雅各眾支派復興。</a:t>
            </a:r>
            <a:endParaRPr lang="en-US" altLang="zh-TW" sz="4600" dirty="0" smtClean="0">
              <a:latin typeface="標楷體" pitchFamily="65" charset="-120"/>
              <a:ea typeface="標楷體" pitchFamily="65" charset="-120"/>
            </a:endParaRPr>
          </a:p>
          <a:p>
            <a:pPr marL="0" indent="0" algn="ctr">
              <a:buNone/>
            </a:pPr>
            <a:r>
              <a:rPr lang="zh-TW" altLang="en-US" sz="4600" u="sng" dirty="0" smtClean="0">
                <a:solidFill>
                  <a:srgbClr val="FFFF00"/>
                </a:solidFill>
                <a:latin typeface="標楷體" pitchFamily="65" charset="-120"/>
                <a:ea typeface="標楷體" pitchFamily="65" charset="-120"/>
              </a:rPr>
              <a:t>會眾</a:t>
            </a:r>
            <a:endParaRPr lang="zh-TW" altLang="en-US" sz="4600" dirty="0">
              <a:solidFill>
                <a:srgbClr val="FFFF00"/>
              </a:solidFill>
              <a:latin typeface="標楷體" pitchFamily="65" charset="-120"/>
              <a:ea typeface="標楷體" pitchFamily="65" charset="-120"/>
            </a:endParaRPr>
          </a:p>
          <a:p>
            <a:pPr marL="0" indent="0">
              <a:buNone/>
            </a:pPr>
            <a:r>
              <a:rPr lang="en-US" altLang="zh-TW" sz="4600" dirty="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應</a:t>
            </a:r>
            <a:r>
              <a:rPr lang="en-US" altLang="zh-TW" sz="4600" dirty="0" smtClean="0">
                <a:solidFill>
                  <a:srgbClr val="FFFF00"/>
                </a:solidFill>
                <a:latin typeface="標楷體" pitchFamily="65" charset="-120"/>
                <a:ea typeface="標楷體" pitchFamily="65" charset="-120"/>
              </a:rPr>
              <a:t>】</a:t>
            </a:r>
            <a:r>
              <a:rPr lang="zh-TW" altLang="zh-TW" sz="4600" dirty="0" smtClean="0">
                <a:solidFill>
                  <a:srgbClr val="FFFF00"/>
                </a:solidFill>
                <a:latin typeface="標楷體" pitchFamily="65" charset="-120"/>
                <a:ea typeface="標楷體" pitchFamily="65" charset="-120"/>
              </a:rPr>
              <a:t>使以色列中得保全。</a:t>
            </a:r>
            <a:endParaRPr lang="en-US" altLang="zh-TW" sz="4600" dirty="0" smtClean="0">
              <a:solidFill>
                <a:srgbClr val="FFFF00"/>
              </a:solidFill>
              <a:latin typeface="標楷體" pitchFamily="65" charset="-120"/>
              <a:ea typeface="標楷體" pitchFamily="65" charset="-120"/>
            </a:endParaRPr>
          </a:p>
          <a:p>
            <a:pPr marL="0" indent="0">
              <a:buNone/>
            </a:pPr>
            <a:r>
              <a:rPr lang="en-US" altLang="zh-TW" sz="4600" b="1" dirty="0" smtClean="0">
                <a:solidFill>
                  <a:schemeClr val="accent1">
                    <a:lumMod val="40000"/>
                    <a:lumOff val="60000"/>
                  </a:schemeClr>
                </a:solidFill>
                <a:latin typeface="標楷體" pitchFamily="65" charset="-120"/>
                <a:ea typeface="標楷體" pitchFamily="65" charset="-120"/>
              </a:rPr>
              <a:t>【</a:t>
            </a:r>
            <a:r>
              <a:rPr lang="zh-TW" altLang="en-US" sz="4600" b="1" dirty="0" smtClean="0">
                <a:solidFill>
                  <a:schemeClr val="accent1">
                    <a:lumMod val="40000"/>
                    <a:lumOff val="60000"/>
                  </a:schemeClr>
                </a:solidFill>
                <a:latin typeface="標楷體" pitchFamily="65" charset="-120"/>
                <a:ea typeface="標楷體" pitchFamily="65" charset="-120"/>
              </a:rPr>
              <a:t>齊</a:t>
            </a:r>
            <a:r>
              <a:rPr lang="en-US" altLang="zh-TW" sz="4600" b="1" dirty="0" smtClean="0">
                <a:solidFill>
                  <a:schemeClr val="accent1">
                    <a:lumMod val="40000"/>
                    <a:lumOff val="60000"/>
                  </a:schemeClr>
                </a:solidFill>
                <a:latin typeface="標楷體" pitchFamily="65" charset="-120"/>
                <a:ea typeface="標楷體" pitchFamily="65" charset="-120"/>
              </a:rPr>
              <a:t>】</a:t>
            </a:r>
            <a:r>
              <a:rPr lang="zh-TW" altLang="zh-TW" sz="4600" dirty="0" smtClean="0">
                <a:solidFill>
                  <a:schemeClr val="accent1">
                    <a:lumMod val="40000"/>
                    <a:lumOff val="60000"/>
                  </a:schemeClr>
                </a:solidFill>
                <a:latin typeface="標楷體" pitchFamily="65" charset="-120"/>
                <a:ea typeface="標楷體" pitchFamily="65" charset="-120"/>
              </a:rPr>
              <a:t>歸回尚為小事，我還要使你作外邦人的光</a:t>
            </a:r>
            <a:r>
              <a:rPr lang="zh-TW" altLang="zh-TW" sz="4600" b="1" dirty="0" smtClean="0">
                <a:solidFill>
                  <a:schemeClr val="accent1">
                    <a:lumMod val="40000"/>
                    <a:lumOff val="60000"/>
                  </a:schemeClr>
                </a:solidFill>
                <a:latin typeface="標楷體" pitchFamily="65" charset="-120"/>
                <a:ea typeface="標楷體" pitchFamily="65" charset="-120"/>
              </a:rPr>
              <a:t>；</a:t>
            </a:r>
            <a:endParaRPr lang="zh-TW" altLang="en-US" sz="4600" b="1" dirty="0">
              <a:solidFill>
                <a:schemeClr val="accent1">
                  <a:lumMod val="40000"/>
                  <a:lumOff val="60000"/>
                </a:schemeClr>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143000"/>
            <a:ext cx="7467600" cy="326550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叫你施行我的救恩，</a:t>
            </a:r>
            <a:endParaRPr lang="en-US" altLang="zh-TW" sz="50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直到地極</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43000"/>
            <a:ext cx="7848600" cy="3991862"/>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眾海島啊，當聽我言！</a:t>
            </a:r>
            <a:endParaRPr lang="en-US" altLang="zh-TW" sz="50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遠方的眾民哪，留心而聽！</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718215"/>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自我出胎，耶和華就選召我；</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自出母腹，他就提我的名。</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333220"/>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他使我的口如快刀，</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將我藏在他手蔭之下</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333220"/>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又使我成為磨亮的箭，</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將我藏在他箭袋之中</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1611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對我說：你是我的僕人以色列；</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我必因你得榮耀</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1611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我卻說：我勞碌是徒然；</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我盡力是虛無虛空</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533400" y="1066800"/>
            <a:ext cx="8153400" cy="4807470"/>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然而，我當得的理必在耶和華那裡；</a:t>
            </a:r>
            <a:endParaRPr lang="en-US" altLang="zh-TW" sz="4400" dirty="0" smtClean="0">
              <a:latin typeface="標楷體" pitchFamily="65" charset="-120"/>
              <a:ea typeface="標楷體" pitchFamily="65" charset="-120"/>
            </a:endParaRP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我的賞賜必在</a:t>
            </a:r>
            <a:r>
              <a:rPr lang="zh-TW" altLang="zh-TW" sz="4400" dirty="0" smtClean="0">
                <a:solidFill>
                  <a:srgbClr val="FFFF00"/>
                </a:solidFill>
                <a:latin typeface="標楷體" pitchFamily="65" charset="-120"/>
                <a:ea typeface="標楷體" pitchFamily="65" charset="-120"/>
              </a:rPr>
              <a:t>我</a:t>
            </a:r>
            <a:r>
              <a:rPr lang="en-US" altLang="zh-TW" sz="4400" dirty="0" smtClean="0">
                <a:solidFill>
                  <a:srgbClr val="FFFF00"/>
                </a:solidFill>
                <a:latin typeface="標楷體" pitchFamily="65" charset="-120"/>
                <a:ea typeface="標楷體" pitchFamily="65" charset="-120"/>
              </a:rPr>
              <a:t> </a:t>
            </a:r>
            <a:r>
              <a:rPr lang="zh-TW" altLang="zh-TW" sz="4400" dirty="0" smtClean="0">
                <a:solidFill>
                  <a:srgbClr val="FFFF00"/>
                </a:solidFill>
                <a:latin typeface="標楷體" pitchFamily="65" charset="-120"/>
                <a:ea typeface="標楷體" pitchFamily="65" charset="-120"/>
              </a:rPr>
              <a:t>神</a:t>
            </a:r>
            <a:r>
              <a:rPr lang="zh-TW" altLang="zh-TW" sz="4400" dirty="0" smtClean="0">
                <a:solidFill>
                  <a:srgbClr val="FFFF00"/>
                </a:solidFill>
                <a:latin typeface="標楷體" pitchFamily="65" charset="-120"/>
                <a:ea typeface="標楷體" pitchFamily="65" charset="-120"/>
              </a:rPr>
              <a:t>那裡</a:t>
            </a:r>
            <a:r>
              <a:rPr lang="zh-TW" altLang="zh-TW" sz="4400" b="1" dirty="0" smtClean="0">
                <a:solidFill>
                  <a:srgbClr val="FFFF00"/>
                </a:solidFill>
                <a:latin typeface="標楷體" pitchFamily="65" charset="-120"/>
                <a:ea typeface="標楷體" pitchFamily="65" charset="-120"/>
              </a:rPr>
              <a:t>。</a:t>
            </a:r>
            <a:endParaRPr lang="en-US" altLang="zh-TW" sz="4400" dirty="0" smtClean="0">
              <a:solidFill>
                <a:srgbClr val="FFFF00"/>
              </a:solidFill>
              <a:latin typeface="標楷體" pitchFamily="65" charset="-120"/>
              <a:ea typeface="標楷體" pitchFamily="65" charset="-120"/>
            </a:endParaRPr>
          </a:p>
          <a:p>
            <a:pPr marL="0" indent="0">
              <a:buNone/>
            </a:pPr>
            <a:r>
              <a:rPr lang="en-US" altLang="zh-TW" sz="4400" b="1" dirty="0" smtClean="0">
                <a:solidFill>
                  <a:schemeClr val="accent1">
                    <a:lumMod val="60000"/>
                    <a:lumOff val="40000"/>
                  </a:schemeClr>
                </a:solidFill>
                <a:latin typeface="標楷體" pitchFamily="65" charset="-120"/>
                <a:ea typeface="標楷體" pitchFamily="65" charset="-120"/>
              </a:rPr>
              <a:t>【</a:t>
            </a:r>
            <a:r>
              <a:rPr lang="zh-TW" altLang="en-US" sz="4400" b="1" dirty="0" smtClean="0">
                <a:solidFill>
                  <a:schemeClr val="accent1">
                    <a:lumMod val="60000"/>
                    <a:lumOff val="40000"/>
                  </a:schemeClr>
                </a:solidFill>
                <a:latin typeface="標楷體" pitchFamily="65" charset="-120"/>
                <a:ea typeface="標楷體" pitchFamily="65" charset="-120"/>
              </a:rPr>
              <a:t>齊</a:t>
            </a:r>
            <a:r>
              <a:rPr lang="en-US" altLang="zh-TW" sz="4400" b="1" dirty="0" smtClean="0">
                <a:solidFill>
                  <a:schemeClr val="accent1">
                    <a:lumMod val="60000"/>
                    <a:lumOff val="40000"/>
                  </a:schemeClr>
                </a:solidFill>
                <a:latin typeface="標楷體" pitchFamily="65" charset="-120"/>
                <a:ea typeface="標楷體" pitchFamily="65" charset="-120"/>
              </a:rPr>
              <a:t>】</a:t>
            </a:r>
            <a:r>
              <a:rPr lang="zh-TW" altLang="zh-TW" sz="4400" dirty="0" smtClean="0">
                <a:solidFill>
                  <a:schemeClr val="accent1">
                    <a:lumMod val="60000"/>
                    <a:lumOff val="40000"/>
                  </a:schemeClr>
                </a:solidFill>
                <a:latin typeface="標楷體" pitchFamily="65" charset="-120"/>
                <a:ea typeface="標楷體" pitchFamily="65" charset="-120"/>
              </a:rPr>
              <a:t>耶和華從我出胎，造就我作他的僕人</a:t>
            </a:r>
            <a:r>
              <a:rPr lang="zh-TW" altLang="zh-TW" sz="4400" b="1" dirty="0" smtClean="0">
                <a:solidFill>
                  <a:schemeClr val="accent1">
                    <a:lumMod val="60000"/>
                    <a:lumOff val="40000"/>
                  </a:schemeClr>
                </a:solidFill>
                <a:latin typeface="標楷體" pitchFamily="65" charset="-120"/>
                <a:ea typeface="標楷體" pitchFamily="65" charset="-120"/>
              </a:rPr>
              <a:t>，</a:t>
            </a:r>
            <a:endParaRPr lang="zh-TW" altLang="en-US" sz="4400" b="1" dirty="0">
              <a:solidFill>
                <a:schemeClr val="accent1">
                  <a:lumMod val="60000"/>
                  <a:lumOff val="40000"/>
                </a:schemeClr>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49</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838200" y="1066800"/>
            <a:ext cx="7467600" cy="3951851"/>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要使雅各歸向他，</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使以色列到他那裡聚集</a:t>
            </a:r>
            <a:r>
              <a:rPr lang="zh-TW" altLang="zh-TW" sz="5000" b="1"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672</TotalTime>
  <Words>1705</Words>
  <Application>Microsoft Office PowerPoint</Application>
  <PresentationFormat>On-screen Show (4:3)</PresentationFormat>
  <Paragraphs>115</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啟應-以賽亞 49</vt:lpstr>
      <vt:lpstr>啟應-以賽亞 49</vt:lpstr>
      <vt:lpstr>啟應-以賽亞 49</vt:lpstr>
      <vt:lpstr>啟應-以賽亞 49</vt:lpstr>
      <vt:lpstr>啟應-以賽亞 49</vt:lpstr>
      <vt:lpstr>啟應-以賽亞 49</vt:lpstr>
      <vt:lpstr>啟應-以賽亞 49</vt:lpstr>
      <vt:lpstr>啟應-以賽亞 49</vt:lpstr>
      <vt:lpstr>啟應-以賽亞 49</vt:lpstr>
      <vt:lpstr>啟應-以賽亞 49</vt:lpstr>
      <vt:lpstr>啟應-以賽亞 49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154</cp:revision>
  <dcterms:created xsi:type="dcterms:W3CDTF">2015-02-07T13:24:58Z</dcterms:created>
  <dcterms:modified xsi:type="dcterms:W3CDTF">2017-01-20T02:54:00Z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