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26" r:id="rId7"/>
    <p:sldId id="327" r:id="rId8"/>
    <p:sldId id="328" r:id="rId9"/>
    <p:sldId id="329" r:id="rId10"/>
    <p:sldId id="325" r:id="rId11"/>
    <p:sldId id="301" r:id="rId12"/>
    <p:sldId id="302" r:id="rId13"/>
    <p:sldId id="330" r:id="rId14"/>
    <p:sldId id="33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336" y="-6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49007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以賽亞 </a:t>
            </a:r>
            <a:r>
              <a:rPr lang="en-US" altLang="zh-TW" sz="5400" spc="-150" dirty="0" smtClean="0">
                <a:ln w="3175">
                  <a:noFill/>
                </a:ln>
                <a:solidFill>
                  <a:schemeClr val="tx1"/>
                </a:solidFill>
                <a:latin typeface="標楷體" pitchFamily="65" charset="-120"/>
                <a:ea typeface="標楷體" pitchFamily="65" charset="-120"/>
                <a:cs typeface="Arial" charset="0"/>
              </a:rPr>
              <a:t>49</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143000"/>
            <a:ext cx="7467600" cy="4650504"/>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因為上主看我做尊貴；</a:t>
            </a:r>
            <a:endParaRPr lang="en-US" altLang="zh-TW" sz="50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我的上帝成做我的氣力。</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533400" y="990600"/>
            <a:ext cx="8153400" cy="5416868"/>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祂有講</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你做我的奴僕，通興起雅各的支族。</a:t>
            </a:r>
            <a:endParaRPr lang="en-US" altLang="zh-TW" sz="4400" dirty="0" smtClean="0">
              <a:latin typeface="標楷體" pitchFamily="65" charset="-120"/>
              <a:ea typeface="標楷體" pitchFamily="65" charset="-120"/>
            </a:endParaRP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導以色列賰</a:t>
            </a:r>
            <a:r>
              <a:rPr lang="en-US" altLang="zh-TW" sz="4400" dirty="0" smtClean="0">
                <a:solidFill>
                  <a:srgbClr val="FFFF00"/>
                </a:solidFill>
                <a:latin typeface="標楷體" pitchFamily="65" charset="-120"/>
                <a:ea typeface="標楷體" pitchFamily="65" charset="-120"/>
              </a:rPr>
              <a:t>(</a:t>
            </a:r>
            <a:r>
              <a:rPr lang="en-US" altLang="zh-TW" sz="4400" dirty="0" err="1" smtClean="0">
                <a:solidFill>
                  <a:srgbClr val="FFFF00"/>
                </a:solidFill>
                <a:latin typeface="標楷體" pitchFamily="65" charset="-120"/>
                <a:ea typeface="標楷體" pitchFamily="65" charset="-120"/>
              </a:rPr>
              <a:t>chhun</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落來的子民倒轉來。</a:t>
            </a:r>
            <a:endParaRPr lang="en-US" altLang="zh-TW" sz="4400" dirty="0" smtClean="0">
              <a:solidFill>
                <a:srgbClr val="FFFF00"/>
              </a:solidFill>
              <a:latin typeface="標楷體" pitchFamily="65" charset="-120"/>
              <a:ea typeface="標楷體" pitchFamily="65" charset="-120"/>
            </a:endParaRPr>
          </a:p>
          <a:p>
            <a:pPr marL="0" indent="0">
              <a:buNone/>
            </a:pPr>
            <a:r>
              <a:rPr lang="en-US" altLang="zh-TW" sz="4400" b="1" dirty="0" smtClean="0">
                <a:solidFill>
                  <a:schemeClr val="accent1">
                    <a:lumMod val="40000"/>
                    <a:lumOff val="60000"/>
                  </a:schemeClr>
                </a:solidFill>
                <a:latin typeface="標楷體" pitchFamily="65" charset="-120"/>
                <a:ea typeface="標楷體" pitchFamily="65" charset="-120"/>
              </a:rPr>
              <a:t>【</a:t>
            </a:r>
            <a:r>
              <a:rPr lang="zh-TW" altLang="en-US" sz="4400" b="1" dirty="0" smtClean="0">
                <a:solidFill>
                  <a:schemeClr val="accent1">
                    <a:lumMod val="40000"/>
                    <a:lumOff val="60000"/>
                  </a:schemeClr>
                </a:solidFill>
                <a:latin typeface="標楷體" pitchFamily="65" charset="-120"/>
                <a:ea typeface="標楷體" pitchFamily="65" charset="-120"/>
              </a:rPr>
              <a:t>齊</a:t>
            </a:r>
            <a:r>
              <a:rPr lang="en-US" altLang="zh-TW" sz="4400" b="1" dirty="0" smtClean="0">
                <a:solidFill>
                  <a:schemeClr val="accent1">
                    <a:lumMod val="40000"/>
                    <a:lumOff val="60000"/>
                  </a:schemeClr>
                </a:solidFill>
                <a:latin typeface="標楷體" pitchFamily="65" charset="-120"/>
                <a:ea typeface="標楷體" pitchFamily="65" charset="-120"/>
              </a:rPr>
              <a:t>】</a:t>
            </a:r>
            <a:r>
              <a:rPr lang="en-US" altLang="zh-TW" sz="4400" dirty="0" smtClean="0">
                <a:solidFill>
                  <a:schemeClr val="accent1">
                    <a:lumMod val="40000"/>
                    <a:lumOff val="60000"/>
                  </a:schemeClr>
                </a:solidFill>
                <a:latin typeface="標楷體" pitchFamily="65" charset="-120"/>
                <a:ea typeface="標楷體" pitchFamily="65" charset="-120"/>
              </a:rPr>
              <a:t>M̄</a:t>
            </a:r>
            <a:r>
              <a:rPr lang="zh-TW" altLang="zh-TW" sz="4400" dirty="0" smtClean="0">
                <a:solidFill>
                  <a:schemeClr val="accent1">
                    <a:lumMod val="40000"/>
                    <a:lumOff val="60000"/>
                  </a:schemeClr>
                </a:solidFill>
                <a:latin typeface="標楷體" pitchFamily="65" charset="-120"/>
                <a:ea typeface="標楷體" pitchFamily="65" charset="-120"/>
              </a:rPr>
              <a:t>若按呢，我欲互你做卡大的事；</a:t>
            </a:r>
            <a:endParaRPr lang="zh-TW" altLang="en-US" sz="4400" b="1" dirty="0">
              <a:solidFill>
                <a:schemeClr val="accent1">
                  <a:lumMod val="40000"/>
                  <a:lumOff val="60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143000"/>
            <a:ext cx="7848600" cy="5463034"/>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我嘛欲設立你做列邦的光，</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互我的拯救傳到天邊海角。</a:t>
            </a:r>
            <a:endParaRPr lang="zh-TW" altLang="en-US" sz="5000" dirty="0" smtClean="0">
              <a:solidFill>
                <a:srgbClr val="FFFF00"/>
              </a:solidFill>
              <a:latin typeface="標楷體" pitchFamily="65" charset="-120"/>
              <a:ea typeface="標楷體" pitchFamily="65" charset="-120"/>
            </a:endParaRPr>
          </a:p>
          <a:p>
            <a:pPr marL="0" indent="0">
              <a:buNone/>
            </a:pPr>
            <a:endParaRPr lang="en-US" altLang="zh-TW" sz="50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43000"/>
            <a:ext cx="7848600" cy="468435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眾海島啊，著聽我的話；</a:t>
            </a:r>
            <a:endParaRPr lang="en-US" altLang="zh-TW" sz="50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住佇遠遠的人啊，著注意聽。</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718215"/>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我佇胎裡，上主就揀召我；</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我佇老母的腹肚，祂就叫我的名。</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333220"/>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祂互我的嘴親像利刀，</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給我藏佇祂手致蔭下，</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148828"/>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閣互我成做磨尖的箭，</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給我囥</a:t>
            </a:r>
            <a:r>
              <a:rPr lang="en-US" altLang="zh-TW" sz="5000" dirty="0" smtClean="0">
                <a:solidFill>
                  <a:srgbClr val="FFFF00"/>
                </a:solidFill>
                <a:latin typeface="標楷體" pitchFamily="65" charset="-120"/>
                <a:ea typeface="標楷體" pitchFamily="65" charset="-120"/>
              </a:rPr>
              <a:t>(</a:t>
            </a:r>
            <a:r>
              <a:rPr lang="en-US" altLang="zh-TW" sz="5000" dirty="0" err="1" smtClean="0">
                <a:solidFill>
                  <a:srgbClr val="FFFF00"/>
                </a:solidFill>
                <a:latin typeface="標楷體" pitchFamily="65" charset="-120"/>
                <a:ea typeface="標楷體" pitchFamily="65" charset="-120"/>
              </a:rPr>
              <a:t>khǹg</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佇祂的箭袋。</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025717"/>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祂有對我講</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你是我的奴僕以色列；</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我欲因為你得著榮光。</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718215"/>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我就講：我拍拼是空空；</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endParaRPr lang="en-US" altLang="zh-TW" sz="6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我盡力做，無彩工，嘛無利益。</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533400" y="1066800"/>
            <a:ext cx="8153400" cy="4807470"/>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猶久我靠上主替我伸冤；</a:t>
            </a:r>
            <a:endParaRPr lang="en-US" altLang="zh-TW" sz="4400" dirty="0" smtClean="0">
              <a:latin typeface="標楷體" pitchFamily="65" charset="-120"/>
              <a:ea typeface="標楷體" pitchFamily="65" charset="-120"/>
            </a:endParaRP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我的上帝會照我的所做給我報賞。</a:t>
            </a:r>
            <a:endParaRPr lang="en-US" altLang="zh-TW" sz="4400" dirty="0" smtClean="0">
              <a:solidFill>
                <a:srgbClr val="FFFF00"/>
              </a:solidFill>
              <a:latin typeface="標楷體" pitchFamily="65" charset="-120"/>
              <a:ea typeface="標楷體" pitchFamily="65" charset="-120"/>
            </a:endParaRPr>
          </a:p>
          <a:p>
            <a:pPr marL="0" indent="0">
              <a:buNone/>
            </a:pPr>
            <a:r>
              <a:rPr lang="en-US" altLang="zh-TW" sz="4400" b="1" dirty="0" smtClean="0">
                <a:solidFill>
                  <a:schemeClr val="accent1">
                    <a:lumMod val="40000"/>
                    <a:lumOff val="60000"/>
                  </a:schemeClr>
                </a:solidFill>
                <a:latin typeface="標楷體" pitchFamily="65" charset="-120"/>
                <a:ea typeface="標楷體" pitchFamily="65" charset="-120"/>
              </a:rPr>
              <a:t>【</a:t>
            </a:r>
            <a:r>
              <a:rPr lang="zh-TW" altLang="en-US" sz="4400" b="1" dirty="0" smtClean="0">
                <a:solidFill>
                  <a:schemeClr val="accent1">
                    <a:lumMod val="40000"/>
                    <a:lumOff val="60000"/>
                  </a:schemeClr>
                </a:solidFill>
                <a:latin typeface="標楷體" pitchFamily="65" charset="-120"/>
                <a:ea typeface="標楷體" pitchFamily="65" charset="-120"/>
              </a:rPr>
              <a:t>齊</a:t>
            </a:r>
            <a:r>
              <a:rPr lang="en-US" altLang="zh-TW" sz="4400" b="1" dirty="0" smtClean="0">
                <a:solidFill>
                  <a:schemeClr val="accent1">
                    <a:lumMod val="40000"/>
                    <a:lumOff val="60000"/>
                  </a:schemeClr>
                </a:solidFill>
                <a:latin typeface="標楷體" pitchFamily="65" charset="-120"/>
                <a:ea typeface="標楷體" pitchFamily="65" charset="-120"/>
              </a:rPr>
              <a:t>】</a:t>
            </a:r>
            <a:r>
              <a:rPr lang="zh-TW" altLang="zh-TW" sz="4400" dirty="0" smtClean="0">
                <a:solidFill>
                  <a:schemeClr val="accent1">
                    <a:lumMod val="40000"/>
                    <a:lumOff val="60000"/>
                  </a:schemeClr>
                </a:solidFill>
                <a:latin typeface="標楷體" pitchFamily="65" charset="-120"/>
                <a:ea typeface="標楷體" pitchFamily="65" charset="-120"/>
              </a:rPr>
              <a:t>我佇胎裡，上主就造我做祂的奴僕，</a:t>
            </a:r>
            <a:endParaRPr lang="zh-TW" altLang="en-US" sz="4400" b="1" dirty="0">
              <a:solidFill>
                <a:schemeClr val="accent1">
                  <a:lumMod val="40000"/>
                  <a:lumOff val="60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838200" y="1066800"/>
            <a:ext cx="7467600" cy="3924151"/>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欲互雅各歸向祂，</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互以色列佇祂遐聚集。</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684</TotalTime>
  <Words>1732</Words>
  <Application>Microsoft Office PowerPoint</Application>
  <PresentationFormat>On-screen Show (4:3)</PresentationFormat>
  <Paragraphs>114</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啟應-以賽亞 49</vt:lpstr>
      <vt:lpstr>啟應-以賽亞 49</vt:lpstr>
      <vt:lpstr>啟應-以賽亞 49</vt:lpstr>
      <vt:lpstr>啟應-以賽亞 49</vt:lpstr>
      <vt:lpstr>啟應-以賽亞 49</vt:lpstr>
      <vt:lpstr>啟應-以賽亞 49</vt:lpstr>
      <vt:lpstr>啟應-以賽亞 49</vt:lpstr>
      <vt:lpstr>啟應-以賽亞 49</vt:lpstr>
      <vt:lpstr>啟應-以賽亞 49</vt:lpstr>
      <vt:lpstr>啟應-以賽亞 49</vt:lpstr>
      <vt:lpstr>啟應-以賽亞 49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155</cp:revision>
  <dcterms:created xsi:type="dcterms:W3CDTF">2015-02-07T13:24:58Z</dcterms:created>
  <dcterms:modified xsi:type="dcterms:W3CDTF">2017-01-20T02:52:46Z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