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96" r:id="rId4"/>
    <p:sldId id="297" r:id="rId5"/>
    <p:sldId id="302" r:id="rId6"/>
    <p:sldId id="303" r:id="rId7"/>
    <p:sldId id="304" r:id="rId8"/>
    <p:sldId id="305" r:id="rId9"/>
    <p:sldId id="306" r:id="rId10"/>
    <p:sldId id="30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1/20/2017 10:38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約翰福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15</a:t>
            </a:r>
            <a:r>
              <a:rPr lang="en-US" altLang="zh-TW" dirty="0" smtClean="0">
                <a:effectLst/>
                <a:latin typeface="楷体" pitchFamily="49" charset="-122"/>
                <a:ea typeface="楷体" pitchFamily="49" charset="-122"/>
              </a:rPr>
              <a:t>:9;17:20-23</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加拉太書 </a:t>
            </a:r>
            <a:r>
              <a:rPr lang="en-US" altLang="zh-TW" dirty="0" smtClean="0">
                <a:effectLst/>
                <a:latin typeface="楷体" pitchFamily="49" charset="-122"/>
                <a:ea typeface="楷体" pitchFamily="49" charset="-122"/>
              </a:rPr>
              <a:t>6:1-2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a:effectLst/>
                <a:latin typeface="楷体" pitchFamily="49" charset="-122"/>
                <a:ea typeface="楷体" pitchFamily="49" charset="-122"/>
              </a:rPr>
              <a:t>15:9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父怎樣愛我，我也怎樣愛你們；你們要住在我的愛裡。</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“我不但為他們求，也為那些因他們的話而信我的人求，</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739485"/>
          </a:xfrm>
        </p:spPr>
        <p:txBody>
          <a:bodyPr/>
          <a:lstStyle/>
          <a:p>
            <a:pPr marL="0" indent="0">
              <a:buNone/>
            </a:pPr>
            <a:r>
              <a:rPr lang="zh-TW" altLang="en-US" sz="5400" dirty="0" smtClean="0">
                <a:latin typeface="標楷體" pitchFamily="65" charset="-120"/>
                <a:ea typeface="標楷體" pitchFamily="65" charset="-120"/>
              </a:rPr>
              <a:t>使他們都合而為一，像父你在我裡面，我在你裡面一樣；使他們也在我們裡面，讓世人相信你差了我來。</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你賜給我的榮耀，我已經賜給了他們，使他們合而為一，像我們合而為一</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4487382"/>
          </a:xfrm>
        </p:spPr>
        <p:txBody>
          <a:bodyPr/>
          <a:lstStyle/>
          <a:p>
            <a:pPr marL="0" indent="0">
              <a:buNone/>
            </a:pPr>
            <a:r>
              <a:rPr lang="zh-TW" altLang="en-US" sz="5400" dirty="0" smtClean="0">
                <a:latin typeface="標楷體" pitchFamily="65" charset="-120"/>
                <a:ea typeface="標楷體" pitchFamily="65" charset="-120"/>
              </a:rPr>
              <a:t>我在他們裡面，你在我裡面，使他們完完全全合而為一，讓世人知道你差了我來，並且知道你愛他們，好像愛我一樣。</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加拉太書 </a:t>
            </a:r>
            <a:r>
              <a:rPr lang="en-US" altLang="zh-TW" sz="5400" dirty="0" smtClean="0">
                <a:effectLst/>
                <a:latin typeface="楷体" panose="02010609060101010101" pitchFamily="49" charset="-122"/>
                <a:ea typeface="楷体" panose="02010609060101010101" pitchFamily="49" charset="-122"/>
              </a:rPr>
              <a:t>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739485"/>
          </a:xfrm>
        </p:spPr>
        <p:txBody>
          <a:bodyPr/>
          <a:lstStyle/>
          <a:p>
            <a:pPr marL="0" indent="0">
              <a:buNone/>
            </a:pPr>
            <a:r>
              <a:rPr lang="zh-TW" altLang="en-US" sz="5400" dirty="0" smtClean="0">
                <a:latin typeface="標楷體" pitchFamily="65" charset="-120"/>
                <a:ea typeface="標楷體" pitchFamily="65" charset="-120"/>
              </a:rPr>
              <a:t>弟兄們，如果有人陷在一些過犯裡，你們屬靈的人，要用溫柔的心使他回轉過來，自己卻要小心，免得也被引誘。</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加拉太書 </a:t>
            </a:r>
            <a:r>
              <a:rPr lang="en-US" altLang="zh-TW" sz="5400" dirty="0" smtClean="0">
                <a:effectLst/>
                <a:latin typeface="楷体" panose="02010609060101010101" pitchFamily="49" charset="-122"/>
                <a:ea typeface="楷体" panose="02010609060101010101" pitchFamily="49" charset="-122"/>
              </a:rPr>
              <a:t>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你們各人的重擔要互相擔當，這樣就成全了基督的律法。</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670</TotalTime>
  <Words>1110</Words>
  <Application>Microsoft Office PowerPoint</Application>
  <PresentationFormat>On-screen Show (4:3)</PresentationFormat>
  <Paragraphs>47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約翰福音 15:9;17:20-23  加拉太書 6:1-2  </vt:lpstr>
      <vt:lpstr>約翰福音 15:9</vt:lpstr>
      <vt:lpstr>約翰福音 17:20</vt:lpstr>
      <vt:lpstr>約翰福音 17:21</vt:lpstr>
      <vt:lpstr>約翰福音 17:22</vt:lpstr>
      <vt:lpstr>約翰福音 17:23</vt:lpstr>
      <vt:lpstr>加拉太書 6:1</vt:lpstr>
      <vt:lpstr>加拉太書 6:2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144</cp:revision>
  <dcterms:created xsi:type="dcterms:W3CDTF">2015-02-07T13:24:58Z</dcterms:created>
  <dcterms:modified xsi:type="dcterms:W3CDTF">2017-01-21T03:38:21Z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