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96" r:id="rId4"/>
    <p:sldId id="297" r:id="rId5"/>
    <p:sldId id="302" r:id="rId6"/>
    <p:sldId id="303" r:id="rId7"/>
    <p:sldId id="304" r:id="rId8"/>
    <p:sldId id="305" r:id="rId9"/>
    <p:sldId id="306" r:id="rId10"/>
    <p:sldId id="30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1/21/2017 1:11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15:9;17:20-23</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加拉太書 </a:t>
            </a:r>
            <a:r>
              <a:rPr lang="en-US" altLang="zh-TW" dirty="0" smtClean="0">
                <a:effectLst/>
                <a:latin typeface="楷体" pitchFamily="49" charset="-122"/>
                <a:ea typeface="楷体" pitchFamily="49" charset="-122"/>
              </a:rPr>
              <a:t>6:1-2</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dian.jpg"/>
          <p:cNvPicPr>
            <a:picLocks noChangeAspect="1" noChangeArrowheads="1"/>
          </p:cNvPicPr>
          <p:nvPr/>
        </p:nvPicPr>
        <p:blipFill>
          <a:blip r:embed="rId3" cstate="print"/>
          <a:srcRect/>
          <a:stretch>
            <a:fillRect/>
          </a:stretch>
        </p:blipFill>
        <p:spPr bwMode="auto">
          <a:xfrm>
            <a:off x="4648200" y="2159000"/>
            <a:ext cx="966788" cy="7366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約翰福音 </a:t>
            </a:r>
            <a:r>
              <a:rPr lang="en-US" altLang="zh-TW" sz="5400" dirty="0">
                <a:effectLst/>
                <a:latin typeface="楷体" pitchFamily="49" charset="-122"/>
                <a:ea typeface="楷体" pitchFamily="49" charset="-122"/>
              </a:rPr>
              <a:t>15:9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親像父有疼我，我嘛有疼恁，恁著不時佇我的疼內面。</a:t>
            </a:r>
            <a:endParaRPr lang="en-US" altLang="zh-TW" sz="5200" dirty="0" smtClean="0">
              <a:latin typeface="標楷體" pitchFamily="65" charset="-120"/>
              <a:ea typeface="標楷體" pitchFamily="65" charset="-120"/>
            </a:endParaRPr>
          </a:p>
        </p:txBody>
      </p:sp>
      <p:pic>
        <p:nvPicPr>
          <p:cNvPr id="4" name="Picture 2" descr="G:\QTEC\2017\20170122\2nd Worship\05.jpg"/>
          <p:cNvPicPr>
            <a:picLocks noChangeAspect="1" noChangeArrowheads="1"/>
          </p:cNvPicPr>
          <p:nvPr/>
        </p:nvPicPr>
        <p:blipFill>
          <a:blip r:embed="rId4" cstate="print"/>
          <a:srcRect/>
          <a:stretch>
            <a:fillRect/>
          </a:stretch>
        </p:blipFill>
        <p:spPr bwMode="auto">
          <a:xfrm>
            <a:off x="0" y="0"/>
            <a:ext cx="9144000" cy="6858000"/>
          </a:xfrm>
          <a:prstGeom prst="rect">
            <a:avLst/>
          </a:prstGeom>
          <a:noFill/>
        </p:spPr>
      </p:pic>
      <p:pic>
        <p:nvPicPr>
          <p:cNvPr id="6" name="Picture 2" descr="G:\QTEC\2017\20170122\2nd Worship\05.jpg"/>
          <p:cNvPicPr>
            <a:picLocks noChangeAspect="1" noChangeArrowheads="1"/>
          </p:cNvPicPr>
          <p:nvPr/>
        </p:nvPicPr>
        <p:blipFill>
          <a:blip r:embed="rId4" cstate="print"/>
          <a:srcRect/>
          <a:stretch>
            <a:fillRect/>
          </a:stretch>
        </p:blipFill>
        <p:spPr bwMode="auto">
          <a:xfrm>
            <a:off x="152400" y="152400"/>
            <a:ext cx="9144000" cy="6858000"/>
          </a:xfrm>
          <a:prstGeom prst="rect">
            <a:avLst/>
          </a:prstGeom>
          <a:noFill/>
        </p:spPr>
      </p:pic>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「我呣若為著你對世間揀出來互我許個人祈求，嘛為著對姻所講的話來信我許個人祈求，</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3739485"/>
          </a:xfrm>
        </p:spPr>
        <p:txBody>
          <a:bodyPr/>
          <a:lstStyle/>
          <a:p>
            <a:pPr marL="0" indent="0">
              <a:buNone/>
            </a:pPr>
            <a:r>
              <a:rPr lang="zh-TW" altLang="en-US" sz="5400" dirty="0" smtClean="0">
                <a:latin typeface="標楷體" pitchFamily="65" charset="-120"/>
                <a:ea typeface="標楷體" pitchFamily="65" charset="-120"/>
              </a:rPr>
              <a:t>通互姻攏總成做一個。父啊，親像你佇我內面，我嘛佇你內面，求你互姻佇咱內面，通互世間人信是你差我來。</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你互我的榮光，我嘛有互姻，通互姻成做一個，親像咱是一個。</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17:23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3739485"/>
          </a:xfrm>
        </p:spPr>
        <p:txBody>
          <a:bodyPr/>
          <a:lstStyle/>
          <a:p>
            <a:pPr marL="0" indent="0">
              <a:buNone/>
            </a:pPr>
            <a:r>
              <a:rPr lang="zh-TW" altLang="en-US" sz="5400" dirty="0" smtClean="0">
                <a:latin typeface="標楷體" pitchFamily="65" charset="-120"/>
                <a:ea typeface="標楷體" pitchFamily="65" charset="-120"/>
              </a:rPr>
              <a:t>我佇姻內面，你佇我內面，是欲互姻完全成做一個，通互世間人知是你差我來，嘛知你疼姻，親像你有疼我。</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加拉太書 </a:t>
            </a:r>
            <a:r>
              <a:rPr lang="en-US" altLang="zh-TW" sz="5400" dirty="0" smtClean="0">
                <a:effectLst/>
                <a:latin typeface="楷体" panose="02010609060101010101" pitchFamily="49" charset="-122"/>
                <a:ea typeface="楷体" panose="02010609060101010101" pitchFamily="49" charset="-122"/>
              </a:rPr>
              <a:t>6:1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3739485"/>
          </a:xfrm>
        </p:spPr>
        <p:txBody>
          <a:bodyPr/>
          <a:lstStyle/>
          <a:p>
            <a:pPr marL="0" indent="0">
              <a:buNone/>
            </a:pPr>
            <a:r>
              <a:rPr lang="zh-TW" altLang="en-US" sz="5400" dirty="0" smtClean="0">
                <a:latin typeface="標楷體" pitchFamily="65" charset="-120"/>
                <a:ea typeface="標楷體" pitchFamily="65" charset="-120"/>
              </a:rPr>
              <a:t>兄弟姊妹，若有人陷落過失，恁諸個屬靈的人著用溫和的心給伊糾正。恁家己嘛著小心，才免受引誘。</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加拉太書 </a:t>
            </a:r>
            <a:r>
              <a:rPr lang="en-US" altLang="zh-TW" sz="5400" dirty="0" smtClean="0">
                <a:effectLst/>
                <a:latin typeface="楷体" panose="02010609060101010101" pitchFamily="49" charset="-122"/>
                <a:ea typeface="楷体" panose="02010609060101010101" pitchFamily="49" charset="-122"/>
              </a:rPr>
              <a:t>6:2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1495794"/>
          </a:xfrm>
        </p:spPr>
        <p:txBody>
          <a:bodyPr/>
          <a:lstStyle/>
          <a:p>
            <a:pPr marL="0" indent="0">
              <a:buNone/>
            </a:pPr>
            <a:r>
              <a:rPr lang="zh-TW" altLang="en-US" sz="5400" dirty="0" smtClean="0">
                <a:latin typeface="標楷體" pitchFamily="65" charset="-120"/>
                <a:ea typeface="標楷體" pitchFamily="65" charset="-120"/>
              </a:rPr>
              <a:t>著分擔重擔，按呢做才是啲實現基督的律法。</a:t>
            </a:r>
            <a:endParaRPr lang="en-US" altLang="zh-TW" sz="54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684</TotalTime>
  <Words>1110</Words>
  <Application>Microsoft Office PowerPoint</Application>
  <PresentationFormat>On-screen Show (4:3)</PresentationFormat>
  <Paragraphs>47</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約翰福音 15:9;17:20-23  加拉太書 6:1-2  </vt:lpstr>
      <vt:lpstr>約翰福音 15:9</vt:lpstr>
      <vt:lpstr>約翰福音 17:20</vt:lpstr>
      <vt:lpstr>約翰福音 17:21</vt:lpstr>
      <vt:lpstr>約翰福音 17:22</vt:lpstr>
      <vt:lpstr>約翰福音 17:23</vt:lpstr>
      <vt:lpstr>加拉太書 6:1</vt:lpstr>
      <vt:lpstr>加拉太書 6:2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147</cp:revision>
  <dcterms:created xsi:type="dcterms:W3CDTF">2015-02-07T13:24:58Z</dcterms:created>
  <dcterms:modified xsi:type="dcterms:W3CDTF">2017-01-21T06:18:21Z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