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90" r:id="rId2"/>
    <p:sldId id="303" r:id="rId3"/>
    <p:sldId id="302" r:id="rId4"/>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96" y="-49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04FC3AA-C493-4795-8256-EA31A9F0D9FB}" type="datetimeFigureOut">
              <a:rPr lang="zh-TW" altLang="en-US" smtClean="0"/>
              <a:pPr/>
              <a:t>2018/3/15</a:t>
            </a:fld>
            <a:endParaRPr lang="zh-TW"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84A709B-5191-47F4-B2C8-FAE008E56340}"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3/15/2018 11:38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 xmlns:p14="http://schemas.microsoft.com/office/powerpoint/2010/main" val="14277571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3/15/2018 11:38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 xmlns:p14="http://schemas.microsoft.com/office/powerpoint/2010/main" val="13099252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3/15/2018 11:38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 xmlns:p14="http://schemas.microsoft.com/office/powerpoint/2010/main" val="13099252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ltLang="zh-TW" smtClean="0"/>
              <a:t>Click to edit Master title style</a:t>
            </a:r>
            <a:endParaRPr lang="zh-TW" alt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zh-TW" smtClean="0"/>
              <a:t>Click to edit Master subtitle style</a:t>
            </a:r>
            <a:endParaRPr lang="zh-TW" altLang="en-US"/>
          </a:p>
        </p:txBody>
      </p:sp>
      <p:sp>
        <p:nvSpPr>
          <p:cNvPr id="4" name="Date Placeholder 3"/>
          <p:cNvSpPr>
            <a:spLocks noGrp="1"/>
          </p:cNvSpPr>
          <p:nvPr>
            <p:ph type="dt" sz="half" idx="10"/>
          </p:nvPr>
        </p:nvSpPr>
        <p:spPr/>
        <p:txBody>
          <a:bodyPr/>
          <a:lstStyle/>
          <a:p>
            <a:fld id="{BFEC8F21-29A6-48C5-82DD-8C72933DBB27}" type="datetimeFigureOut">
              <a:rPr lang="zh-TW" altLang="en-US" smtClean="0"/>
              <a:pPr/>
              <a:t>2018/3/15</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A08715C6-D75D-4441-ACCB-BAF0019F77CD}" type="slidenum">
              <a:rPr lang="zh-TW" altLang="en-US" smtClean="0"/>
              <a:pPr/>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smtClean="0"/>
              <a:t>Click to edit Master title style</a:t>
            </a:r>
            <a:endParaRPr lang="zh-TW" altLang="en-US"/>
          </a:p>
        </p:txBody>
      </p:sp>
      <p:sp>
        <p:nvSpPr>
          <p:cNvPr id="3" name="Vertical Text Placeholder 2"/>
          <p:cNvSpPr>
            <a:spLocks noGrp="1"/>
          </p:cNvSpPr>
          <p:nvPr>
            <p:ph type="body" orient="vert" idx="1"/>
          </p:nvPr>
        </p:nvSpPr>
        <p:spPr/>
        <p:txBody>
          <a:bodyPr vert="eaVert"/>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4" name="Date Placeholder 3"/>
          <p:cNvSpPr>
            <a:spLocks noGrp="1"/>
          </p:cNvSpPr>
          <p:nvPr>
            <p:ph type="dt" sz="half" idx="10"/>
          </p:nvPr>
        </p:nvSpPr>
        <p:spPr/>
        <p:txBody>
          <a:bodyPr/>
          <a:lstStyle/>
          <a:p>
            <a:fld id="{BFEC8F21-29A6-48C5-82DD-8C72933DBB27}" type="datetimeFigureOut">
              <a:rPr lang="zh-TW" altLang="en-US" smtClean="0"/>
              <a:pPr/>
              <a:t>2018/3/15</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A08715C6-D75D-4441-ACCB-BAF0019F77CD}"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ltLang="zh-TW" smtClean="0"/>
              <a:t>Click to edit Master title style</a:t>
            </a:r>
            <a:endParaRPr lang="zh-TW" alt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4" name="Date Placeholder 3"/>
          <p:cNvSpPr>
            <a:spLocks noGrp="1"/>
          </p:cNvSpPr>
          <p:nvPr>
            <p:ph type="dt" sz="half" idx="10"/>
          </p:nvPr>
        </p:nvSpPr>
        <p:spPr/>
        <p:txBody>
          <a:bodyPr/>
          <a:lstStyle/>
          <a:p>
            <a:fld id="{BFEC8F21-29A6-48C5-82DD-8C72933DBB27}" type="datetimeFigureOut">
              <a:rPr lang="zh-TW" altLang="en-US" smtClean="0"/>
              <a:pPr/>
              <a:t>2018/3/15</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A08715C6-D75D-4441-ACCB-BAF0019F77CD}" type="slidenum">
              <a:rPr lang="zh-TW" altLang="en-US" smtClean="0"/>
              <a:pPr/>
              <a:t>‹#›</a:t>
            </a:fld>
            <a:endParaRPr lang="zh-TW"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smtClean="0"/>
              <a:t>Click to edit Master title style</a:t>
            </a:r>
            <a:endParaRPr lang="zh-TW" altLang="en-US"/>
          </a:p>
        </p:txBody>
      </p:sp>
      <p:sp>
        <p:nvSpPr>
          <p:cNvPr id="3" name="Content Placeholder 2"/>
          <p:cNvSpPr>
            <a:spLocks noGrp="1"/>
          </p:cNvSpPr>
          <p:nvPr>
            <p:ph idx="1"/>
          </p:nvPr>
        </p:nvSpPr>
        <p:spPr/>
        <p:txBody>
          <a:body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4" name="Date Placeholder 3"/>
          <p:cNvSpPr>
            <a:spLocks noGrp="1"/>
          </p:cNvSpPr>
          <p:nvPr>
            <p:ph type="dt" sz="half" idx="10"/>
          </p:nvPr>
        </p:nvSpPr>
        <p:spPr/>
        <p:txBody>
          <a:bodyPr/>
          <a:lstStyle/>
          <a:p>
            <a:fld id="{BFEC8F21-29A6-48C5-82DD-8C72933DBB27}" type="datetimeFigureOut">
              <a:rPr lang="zh-TW" altLang="en-US" smtClean="0"/>
              <a:pPr/>
              <a:t>2018/3/15</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A08715C6-D75D-4441-ACCB-BAF0019F77CD}" type="slidenum">
              <a:rPr lang="zh-TW" altLang="en-US" smtClean="0"/>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ltLang="zh-TW" smtClean="0"/>
              <a:t>Click to edit Master title style</a:t>
            </a:r>
            <a:endParaRPr lang="zh-TW" alt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zh-TW" smtClean="0"/>
              <a:t>Click to edit Master text styles</a:t>
            </a:r>
          </a:p>
        </p:txBody>
      </p:sp>
      <p:sp>
        <p:nvSpPr>
          <p:cNvPr id="4" name="Date Placeholder 3"/>
          <p:cNvSpPr>
            <a:spLocks noGrp="1"/>
          </p:cNvSpPr>
          <p:nvPr>
            <p:ph type="dt" sz="half" idx="10"/>
          </p:nvPr>
        </p:nvSpPr>
        <p:spPr/>
        <p:txBody>
          <a:bodyPr/>
          <a:lstStyle/>
          <a:p>
            <a:fld id="{BFEC8F21-29A6-48C5-82DD-8C72933DBB27}" type="datetimeFigureOut">
              <a:rPr lang="zh-TW" altLang="en-US" smtClean="0"/>
              <a:pPr/>
              <a:t>2018/3/15</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A08715C6-D75D-4441-ACCB-BAF0019F77CD}" type="slidenum">
              <a:rPr lang="zh-TW" altLang="en-US" smtClean="0"/>
              <a:pPr/>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smtClean="0"/>
              <a:t>Click to edit Master title style</a:t>
            </a:r>
            <a:endParaRPr lang="zh-TW" alt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5" name="Date Placeholder 4"/>
          <p:cNvSpPr>
            <a:spLocks noGrp="1"/>
          </p:cNvSpPr>
          <p:nvPr>
            <p:ph type="dt" sz="half" idx="10"/>
          </p:nvPr>
        </p:nvSpPr>
        <p:spPr/>
        <p:txBody>
          <a:bodyPr/>
          <a:lstStyle/>
          <a:p>
            <a:fld id="{BFEC8F21-29A6-48C5-82DD-8C72933DBB27}" type="datetimeFigureOut">
              <a:rPr lang="zh-TW" altLang="en-US" smtClean="0"/>
              <a:pPr/>
              <a:t>2018/3/15</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A08715C6-D75D-4441-ACCB-BAF0019F77CD}" type="slidenum">
              <a:rPr lang="zh-TW" altLang="en-US" smtClean="0"/>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ltLang="zh-TW" smtClean="0"/>
              <a:t>Click to edit Master title style</a:t>
            </a:r>
            <a:endParaRPr lang="zh-TW" alt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TW"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TW"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7" name="Date Placeholder 6"/>
          <p:cNvSpPr>
            <a:spLocks noGrp="1"/>
          </p:cNvSpPr>
          <p:nvPr>
            <p:ph type="dt" sz="half" idx="10"/>
          </p:nvPr>
        </p:nvSpPr>
        <p:spPr/>
        <p:txBody>
          <a:bodyPr/>
          <a:lstStyle/>
          <a:p>
            <a:fld id="{BFEC8F21-29A6-48C5-82DD-8C72933DBB27}" type="datetimeFigureOut">
              <a:rPr lang="zh-TW" altLang="en-US" smtClean="0"/>
              <a:pPr/>
              <a:t>2018/3/15</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A08715C6-D75D-4441-ACCB-BAF0019F77CD}" type="slidenum">
              <a:rPr lang="zh-TW" altLang="en-US" smtClean="0"/>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smtClean="0"/>
              <a:t>Click to edit Master title style</a:t>
            </a:r>
            <a:endParaRPr lang="zh-TW" altLang="en-US"/>
          </a:p>
        </p:txBody>
      </p:sp>
      <p:sp>
        <p:nvSpPr>
          <p:cNvPr id="3" name="Date Placeholder 2"/>
          <p:cNvSpPr>
            <a:spLocks noGrp="1"/>
          </p:cNvSpPr>
          <p:nvPr>
            <p:ph type="dt" sz="half" idx="10"/>
          </p:nvPr>
        </p:nvSpPr>
        <p:spPr/>
        <p:txBody>
          <a:bodyPr/>
          <a:lstStyle/>
          <a:p>
            <a:fld id="{BFEC8F21-29A6-48C5-82DD-8C72933DBB27}" type="datetimeFigureOut">
              <a:rPr lang="zh-TW" altLang="en-US" smtClean="0"/>
              <a:pPr/>
              <a:t>2018/3/15</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A08715C6-D75D-4441-ACCB-BAF0019F77CD}"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EC8F21-29A6-48C5-82DD-8C72933DBB27}" type="datetimeFigureOut">
              <a:rPr lang="zh-TW" altLang="en-US" smtClean="0"/>
              <a:pPr/>
              <a:t>2018/3/15</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A08715C6-D75D-4441-ACCB-BAF0019F77CD}"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ltLang="zh-TW" smtClean="0"/>
              <a:t>Click to edit Master title style</a:t>
            </a:r>
            <a:endParaRPr lang="zh-TW" alt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TW" smtClean="0"/>
              <a:t>Click to edit Master text styles</a:t>
            </a:r>
          </a:p>
        </p:txBody>
      </p:sp>
      <p:sp>
        <p:nvSpPr>
          <p:cNvPr id="5" name="Date Placeholder 4"/>
          <p:cNvSpPr>
            <a:spLocks noGrp="1"/>
          </p:cNvSpPr>
          <p:nvPr>
            <p:ph type="dt" sz="half" idx="10"/>
          </p:nvPr>
        </p:nvSpPr>
        <p:spPr/>
        <p:txBody>
          <a:bodyPr/>
          <a:lstStyle/>
          <a:p>
            <a:fld id="{BFEC8F21-29A6-48C5-82DD-8C72933DBB27}" type="datetimeFigureOut">
              <a:rPr lang="zh-TW" altLang="en-US" smtClean="0"/>
              <a:pPr/>
              <a:t>2018/3/15</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A08715C6-D75D-4441-ACCB-BAF0019F77CD}" type="slidenum">
              <a:rPr lang="zh-TW" altLang="en-US" smtClean="0"/>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ltLang="zh-TW" smtClean="0"/>
              <a:t>Click to edit Master title style</a:t>
            </a:r>
            <a:endParaRPr lang="zh-TW" alt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TW" smtClean="0"/>
              <a:t>Click to edit Master text styles</a:t>
            </a:r>
          </a:p>
        </p:txBody>
      </p:sp>
      <p:sp>
        <p:nvSpPr>
          <p:cNvPr id="5" name="Date Placeholder 4"/>
          <p:cNvSpPr>
            <a:spLocks noGrp="1"/>
          </p:cNvSpPr>
          <p:nvPr>
            <p:ph type="dt" sz="half" idx="10"/>
          </p:nvPr>
        </p:nvSpPr>
        <p:spPr/>
        <p:txBody>
          <a:bodyPr/>
          <a:lstStyle/>
          <a:p>
            <a:fld id="{BFEC8F21-29A6-48C5-82DD-8C72933DBB27}" type="datetimeFigureOut">
              <a:rPr lang="zh-TW" altLang="en-US" smtClean="0"/>
              <a:pPr/>
              <a:t>2018/3/15</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A08715C6-D75D-4441-ACCB-BAF0019F77CD}" type="slidenum">
              <a:rPr lang="zh-TW" altLang="en-US" smtClean="0"/>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ltLang="zh-TW" smtClean="0"/>
              <a:t>Click to edit Master title style</a:t>
            </a:r>
            <a:endParaRPr lang="zh-TW" alt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EC8F21-29A6-48C5-82DD-8C72933DBB27}" type="datetimeFigureOut">
              <a:rPr lang="zh-TW" altLang="en-US" smtClean="0"/>
              <a:pPr/>
              <a:t>2018/3/15</a:t>
            </a:fld>
            <a:endParaRPr lang="zh-TW"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8715C6-D75D-4441-ACCB-BAF0019F77CD}"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1547664" y="5229200"/>
            <a:ext cx="6622789" cy="1011932"/>
            <a:chOff x="2301070" y="5229200"/>
            <a:chExt cx="6622789" cy="1011932"/>
          </a:xfrm>
        </p:grpSpPr>
        <p:pic>
          <p:nvPicPr>
            <p:cNvPr id="5" name="Picture 2"/>
            <p:cNvPicPr>
              <a:picLocks noChangeAspect="1" noChangeArrowheads="1"/>
            </p:cNvPicPr>
            <p:nvPr/>
          </p:nvPicPr>
          <p:blipFill>
            <a:blip r:embed="rId3" cstate="print"/>
            <a:srcRect/>
            <a:stretch>
              <a:fillRect/>
            </a:stretch>
          </p:blipFill>
          <p:spPr bwMode="auto">
            <a:xfrm>
              <a:off x="3635896" y="5517232"/>
              <a:ext cx="5287963" cy="723900"/>
            </a:xfrm>
            <a:prstGeom prst="rect">
              <a:avLst/>
            </a:prstGeom>
            <a:noFill/>
            <a:ln w="9525">
              <a:noFill/>
              <a:miter lim="800000"/>
              <a:headEnd/>
              <a:tailEnd/>
            </a:ln>
            <a:effectLst/>
          </p:spPr>
        </p:pic>
        <p:pic>
          <p:nvPicPr>
            <p:cNvPr id="6" name="Picture 2"/>
            <p:cNvPicPr>
              <a:picLocks noChangeAspect="1" noChangeArrowheads="1"/>
            </p:cNvPicPr>
            <p:nvPr/>
          </p:nvPicPr>
          <p:blipFill>
            <a:blip r:embed="rId4" cstate="print"/>
            <a:srcRect/>
            <a:stretch>
              <a:fillRect/>
            </a:stretch>
          </p:blipFill>
          <p:spPr bwMode="auto">
            <a:xfrm>
              <a:off x="2301070" y="5229200"/>
              <a:ext cx="1157527" cy="939999"/>
            </a:xfrm>
            <a:prstGeom prst="rect">
              <a:avLst/>
            </a:prstGeom>
            <a:noFill/>
            <a:ln w="9525">
              <a:noFill/>
              <a:miter lim="800000"/>
              <a:headEnd/>
              <a:tailEnd/>
            </a:ln>
            <a:effectLst/>
          </p:spPr>
        </p:pic>
      </p:grpSp>
      <p:sp>
        <p:nvSpPr>
          <p:cNvPr id="9" name="Subtitle 2"/>
          <p:cNvSpPr txBox="1">
            <a:spLocks/>
          </p:cNvSpPr>
          <p:nvPr/>
        </p:nvSpPr>
        <p:spPr>
          <a:xfrm>
            <a:off x="990600" y="1556792"/>
            <a:ext cx="7543800" cy="3396208"/>
          </a:xfrm>
          <a:prstGeom prst="rect">
            <a:avLst/>
          </a:prstGeom>
        </p:spPr>
        <p:txBody>
          <a:bodyPr>
            <a:scene3d>
              <a:camera prst="orthographicFront"/>
              <a:lightRig rig="threePt" dir="t"/>
            </a:scene3d>
            <a:sp3d extrusionH="19050" contourW="25400">
              <a:extrusionClr>
                <a:schemeClr val="tx1"/>
              </a:extrusionClr>
              <a:contourClr>
                <a:srgbClr val="FFFF00"/>
              </a:contourClr>
            </a:sp3d>
          </a:bodyPr>
          <a:lstStyle/>
          <a:p>
            <a:pPr algn="ctr"/>
            <a:r>
              <a:rPr lang="zh-CN" altLang="zh-TW" sz="6600" b="1" dirty="0" smtClean="0">
                <a:effectLst>
                  <a:innerShdw blurRad="63500" dist="50800" dir="18900000">
                    <a:schemeClr val="tx1">
                      <a:alpha val="50000"/>
                    </a:schemeClr>
                  </a:innerShdw>
                </a:effectLst>
                <a:latin typeface="標楷體" pitchFamily="65" charset="-120"/>
                <a:ea typeface="標楷體" pitchFamily="65" charset="-120"/>
              </a:rPr>
              <a:t>神羔羊是萬王之王</a:t>
            </a:r>
            <a:endParaRPr lang="en-US" altLang="zh-TW" sz="6600" b="1" dirty="0" smtClean="0">
              <a:effectLst>
                <a:innerShdw blurRad="63500" dist="50800" dir="18900000">
                  <a:schemeClr val="tx1">
                    <a:alpha val="50000"/>
                  </a:schemeClr>
                </a:innerShdw>
              </a:effectLst>
              <a:latin typeface="標楷體" pitchFamily="65" charset="-120"/>
              <a:ea typeface="標楷體" pitchFamily="65" charset="-120"/>
            </a:endParaRPr>
          </a:p>
          <a:p>
            <a:pPr algn="ctr"/>
            <a:endParaRPr lang="en-US" altLang="zh-TW" sz="6600" b="1" dirty="0" smtClean="0">
              <a:solidFill>
                <a:srgbClr val="FF0000"/>
              </a:solidFill>
              <a:effectLst>
                <a:innerShdw blurRad="63500" dist="50800" dir="18900000">
                  <a:schemeClr val="tx1">
                    <a:alpha val="50000"/>
                  </a:schemeClr>
                </a:innerShdw>
              </a:effectLst>
              <a:latin typeface="標楷體" pitchFamily="65" charset="-120"/>
              <a:ea typeface="標楷體" pitchFamily="65" charset="-120"/>
            </a:endParaRPr>
          </a:p>
          <a:p>
            <a:pPr algn="ctr"/>
            <a:endParaRPr lang="en-US" altLang="zh-TW" sz="4400" b="1" dirty="0" smtClean="0">
              <a:solidFill>
                <a:srgbClr val="FF0000"/>
              </a:solidFill>
              <a:effectLst>
                <a:innerShdw blurRad="63500" dist="50800" dir="18900000">
                  <a:schemeClr val="tx1">
                    <a:alpha val="50000"/>
                  </a:schemeClr>
                </a:innerShdw>
              </a:effectLst>
              <a:latin typeface="標楷體" pitchFamily="65" charset="-120"/>
              <a:ea typeface="標楷體" pitchFamily="65" charset="-120"/>
            </a:endParaRPr>
          </a:p>
          <a:p>
            <a:pPr algn="ctr"/>
            <a:endParaRPr lang="zh-TW" altLang="en-US" sz="4400" b="1" dirty="0" smtClean="0">
              <a:solidFill>
                <a:srgbClr val="FF0000"/>
              </a:solidFill>
              <a:effectLst>
                <a:innerShdw blurRad="63500" dist="50800" dir="18900000">
                  <a:schemeClr val="tx1">
                    <a:alpha val="50000"/>
                  </a:schemeClr>
                </a:innerShdw>
              </a:effectLst>
              <a:latin typeface="標楷體" pitchFamily="65" charset="-120"/>
              <a:ea typeface="標楷體" pitchFamily="65" charset="-120"/>
            </a:endParaRPr>
          </a:p>
        </p:txBody>
      </p:sp>
      <p:sp>
        <p:nvSpPr>
          <p:cNvPr id="7" name="Subtitle 2"/>
          <p:cNvSpPr>
            <a:spLocks noGrp="1"/>
          </p:cNvSpPr>
          <p:nvPr/>
        </p:nvSpPr>
        <p:spPr>
          <a:xfrm>
            <a:off x="683568" y="4077072"/>
            <a:ext cx="7681913" cy="914400"/>
          </a:xfrm>
          <a:prstGeom prst="rect">
            <a:avLst/>
          </a:prstGeom>
        </p:spPr>
        <p:txBody>
          <a:bodyPr vert="horz" lIns="0" tIns="0" rIns="0" bIns="0" rtlCol="0">
            <a:noAutofit/>
          </a:bodyPr>
          <a:lstStyle>
            <a:lvl1pPr marL="0" indent="0" algn="l" defTabSz="914363" rtl="0" eaLnBrk="1" latinLnBrk="0" hangingPunct="1">
              <a:lnSpc>
                <a:spcPct val="90000"/>
              </a:lnSpc>
              <a:spcBef>
                <a:spcPts val="0"/>
              </a:spcBef>
              <a:buFontTx/>
              <a:buNone/>
              <a:defRPr sz="3200" kern="1200">
                <a:solidFill>
                  <a:schemeClr val="tx1">
                    <a:tint val="75000"/>
                  </a:schemeClr>
                </a:solidFill>
                <a:latin typeface="+mn-lt"/>
                <a:ea typeface="+mn-ea"/>
                <a:cs typeface="+mn-cs"/>
              </a:defRPr>
            </a:lvl1pPr>
            <a:lvl2pPr marL="457182" indent="0" algn="ctr" defTabSz="914363" rtl="0" eaLnBrk="1" latinLnBrk="0" hangingPunct="1">
              <a:lnSpc>
                <a:spcPct val="90000"/>
              </a:lnSpc>
              <a:spcBef>
                <a:spcPct val="20000"/>
              </a:spcBef>
              <a:buFontTx/>
              <a:buNone/>
              <a:defRPr sz="2800" kern="1200">
                <a:solidFill>
                  <a:schemeClr val="tx1">
                    <a:tint val="75000"/>
                  </a:schemeClr>
                </a:solidFill>
                <a:latin typeface="+mn-lt"/>
                <a:ea typeface="+mn-ea"/>
                <a:cs typeface="+mn-cs"/>
              </a:defRPr>
            </a:lvl2pPr>
            <a:lvl3pPr marL="914363"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3pPr>
            <a:lvl4pPr marL="1371545"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4pPr>
            <a:lvl5pPr marL="1828727"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5pPr>
            <a:lvl6pPr marL="2285909"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090"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272"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454"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ctr"/>
            <a:r>
              <a:rPr lang="zh-TW" altLang="en-US" sz="5400" dirty="0" smtClean="0">
                <a:solidFill>
                  <a:srgbClr val="00B0F0"/>
                </a:solidFill>
                <a:latin typeface="楷体" panose="02010609060101010101" pitchFamily="49" charset="-122"/>
                <a:ea typeface="楷体" panose="02010609060101010101" pitchFamily="49" charset="-122"/>
              </a:rPr>
              <a:t>詞、</a:t>
            </a:r>
            <a:r>
              <a:rPr lang="zh-TW" altLang="en-US" sz="5400" dirty="0">
                <a:solidFill>
                  <a:srgbClr val="00B0F0"/>
                </a:solidFill>
                <a:latin typeface="楷体" panose="02010609060101010101" pitchFamily="49" charset="-122"/>
                <a:ea typeface="楷体" panose="02010609060101010101" pitchFamily="49" charset="-122"/>
              </a:rPr>
              <a:t>曲</a:t>
            </a:r>
            <a:r>
              <a:rPr lang="zh-TW" altLang="en-US" sz="5400" dirty="0" smtClean="0">
                <a:solidFill>
                  <a:srgbClr val="00B0F0"/>
                </a:solidFill>
                <a:latin typeface="楷体" panose="02010609060101010101" pitchFamily="49" charset="-122"/>
                <a:ea typeface="楷体" panose="02010609060101010101" pitchFamily="49" charset="-122"/>
              </a:rPr>
              <a:t>：簡谷</a:t>
            </a:r>
            <a:r>
              <a:rPr lang="zh-TW" altLang="en-US" sz="5400" dirty="0">
                <a:solidFill>
                  <a:srgbClr val="00B0F0"/>
                </a:solidFill>
                <a:latin typeface="楷体" panose="02010609060101010101" pitchFamily="49" charset="-122"/>
                <a:ea typeface="楷体" panose="02010609060101010101" pitchFamily="49" charset="-122"/>
              </a:rPr>
              <a:t>芸</a:t>
            </a:r>
            <a:endParaRPr lang="zh-TW" altLang="en-US" sz="5400" dirty="0" smtClean="0">
              <a:solidFill>
                <a:srgbClr val="00B0F0"/>
              </a:solidFill>
              <a:latin typeface="楷体" panose="02010609060101010101" pitchFamily="49" charset="-122"/>
              <a:ea typeface="楷体" panose="02010609060101010101" pitchFamily="49" charset="-122"/>
            </a:endParaRPr>
          </a:p>
        </p:txBody>
      </p:sp>
    </p:spTree>
    <p:extLst>
      <p:ext uri="{BB962C8B-B14F-4D97-AF65-F5344CB8AC3E}">
        <p14:creationId xmlns="" xmlns:p14="http://schemas.microsoft.com/office/powerpoint/2010/main" val="2960787686"/>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p:nvPr/>
        </p:nvGrpSpPr>
        <p:grpSpPr>
          <a:xfrm>
            <a:off x="1547664" y="5229200"/>
            <a:ext cx="6622789" cy="1011932"/>
            <a:chOff x="2301070" y="5229200"/>
            <a:chExt cx="6622789" cy="1011932"/>
          </a:xfrm>
        </p:grpSpPr>
        <p:pic>
          <p:nvPicPr>
            <p:cNvPr id="5" name="Picture 2"/>
            <p:cNvPicPr>
              <a:picLocks noChangeAspect="1" noChangeArrowheads="1"/>
            </p:cNvPicPr>
            <p:nvPr/>
          </p:nvPicPr>
          <p:blipFill>
            <a:blip r:embed="rId3" cstate="print"/>
            <a:srcRect/>
            <a:stretch>
              <a:fillRect/>
            </a:stretch>
          </p:blipFill>
          <p:spPr bwMode="auto">
            <a:xfrm>
              <a:off x="3635896" y="5517232"/>
              <a:ext cx="5287963" cy="723900"/>
            </a:xfrm>
            <a:prstGeom prst="rect">
              <a:avLst/>
            </a:prstGeom>
            <a:noFill/>
            <a:ln w="9525">
              <a:noFill/>
              <a:miter lim="800000"/>
              <a:headEnd/>
              <a:tailEnd/>
            </a:ln>
            <a:effectLst/>
          </p:spPr>
        </p:pic>
        <p:pic>
          <p:nvPicPr>
            <p:cNvPr id="6" name="Picture 2"/>
            <p:cNvPicPr>
              <a:picLocks noChangeAspect="1" noChangeArrowheads="1"/>
            </p:cNvPicPr>
            <p:nvPr/>
          </p:nvPicPr>
          <p:blipFill>
            <a:blip r:embed="rId4" cstate="print"/>
            <a:srcRect/>
            <a:stretch>
              <a:fillRect/>
            </a:stretch>
          </p:blipFill>
          <p:spPr bwMode="auto">
            <a:xfrm>
              <a:off x="2301070" y="5229200"/>
              <a:ext cx="1157527" cy="939999"/>
            </a:xfrm>
            <a:prstGeom prst="rect">
              <a:avLst/>
            </a:prstGeom>
            <a:noFill/>
            <a:ln w="9525">
              <a:noFill/>
              <a:miter lim="800000"/>
              <a:headEnd/>
              <a:tailEnd/>
            </a:ln>
            <a:effectLst/>
          </p:spPr>
        </p:pic>
      </p:grpSp>
      <p:sp>
        <p:nvSpPr>
          <p:cNvPr id="9" name="Title 1"/>
          <p:cNvSpPr txBox="1">
            <a:spLocks/>
          </p:cNvSpPr>
          <p:nvPr/>
        </p:nvSpPr>
        <p:spPr>
          <a:xfrm>
            <a:off x="1691680" y="260648"/>
            <a:ext cx="5791200" cy="533400"/>
          </a:xfrm>
          <a:prstGeom prst="rect">
            <a:avLst/>
          </a:prstGeom>
        </p:spPr>
        <p:txBody>
          <a:bodyPr vert="horz" wrap="square" lIns="0" tIns="0" rIns="0" bIns="0" rtlCol="0" anchor="t">
            <a:noAutofit/>
          </a:bodyPr>
          <a:lstStyle/>
          <a:p>
            <a:pPr lvl="0" algn="ctr" defTabSz="914363">
              <a:spcBef>
                <a:spcPct val="0"/>
              </a:spcBef>
              <a:defRPr/>
            </a:pPr>
            <a:r>
              <a:rPr lang="zh-CN" altLang="zh-TW" sz="5400" spc="-150" dirty="0" smtClean="0">
                <a:ln w="3175">
                  <a:noFill/>
                </a:ln>
                <a:solidFill>
                  <a:srgbClr val="00B0F0"/>
                </a:solidFill>
                <a:effectLst>
                  <a:innerShdw blurRad="63500" dist="50800" dir="13500000">
                    <a:srgbClr val="FF0000">
                      <a:alpha val="50000"/>
                    </a:srgbClr>
                  </a:innerShdw>
                </a:effectLst>
                <a:latin typeface="標楷體" pitchFamily="65" charset="-120"/>
                <a:ea typeface="標楷體" pitchFamily="65" charset="-120"/>
                <a:cs typeface="Arial" charset="0"/>
              </a:rPr>
              <a:t>神羔羊是萬王之王</a:t>
            </a:r>
            <a:endParaRPr lang="en-US" altLang="zh-TW" sz="5400" spc="-150" dirty="0" smtClean="0">
              <a:ln w="3175">
                <a:noFill/>
              </a:ln>
              <a:solidFill>
                <a:srgbClr val="00B0F0"/>
              </a:solidFill>
              <a:effectLst>
                <a:innerShdw blurRad="63500" dist="50800" dir="13500000">
                  <a:srgbClr val="FF0000">
                    <a:alpha val="50000"/>
                  </a:srgbClr>
                </a:innerShdw>
              </a:effectLst>
              <a:latin typeface="標楷體" pitchFamily="65" charset="-120"/>
              <a:ea typeface="標楷體" pitchFamily="65" charset="-120"/>
              <a:cs typeface="Arial" charset="0"/>
            </a:endParaRPr>
          </a:p>
        </p:txBody>
      </p:sp>
      <p:sp>
        <p:nvSpPr>
          <p:cNvPr id="10" name="Subtitle 2"/>
          <p:cNvSpPr txBox="1">
            <a:spLocks/>
          </p:cNvSpPr>
          <p:nvPr/>
        </p:nvSpPr>
        <p:spPr>
          <a:xfrm>
            <a:off x="467544" y="1124744"/>
            <a:ext cx="8219256" cy="3886200"/>
          </a:xfrm>
          <a:prstGeom prst="rect">
            <a:avLst/>
          </a:prstGeom>
        </p:spPr>
        <p:txBody>
          <a:bodyPr>
            <a:scene3d>
              <a:camera prst="orthographicFront"/>
              <a:lightRig rig="threePt" dir="t"/>
            </a:scene3d>
            <a:sp3d extrusionH="19050" contourW="25400">
              <a:extrusionClr>
                <a:schemeClr val="tx1"/>
              </a:extrusionClr>
              <a:contourClr>
                <a:srgbClr val="FFFF00"/>
              </a:contourClr>
            </a:sp3d>
          </a:bodyPr>
          <a:lstStyle/>
          <a:p>
            <a:pPr algn="ctr"/>
            <a:r>
              <a:rPr lang="zh-CN" altLang="zh-TW" sz="6600" b="1" dirty="0" smtClean="0">
                <a:effectLst>
                  <a:innerShdw blurRad="63500" dist="50800" dir="18900000">
                    <a:schemeClr val="tx1">
                      <a:alpha val="50000"/>
                    </a:schemeClr>
                  </a:innerShdw>
                </a:effectLst>
                <a:latin typeface="標楷體" pitchFamily="65" charset="-120"/>
                <a:ea typeface="標楷體" pitchFamily="65" charset="-120"/>
              </a:rPr>
              <a:t>寶座前有眾水的聲音</a:t>
            </a:r>
            <a:r>
              <a:rPr lang="en-US" altLang="zh-TW" sz="6600" b="1" dirty="0" smtClean="0">
                <a:effectLst>
                  <a:innerShdw blurRad="63500" dist="50800" dir="18900000">
                    <a:schemeClr val="tx1">
                      <a:alpha val="50000"/>
                    </a:schemeClr>
                  </a:innerShdw>
                </a:effectLst>
                <a:latin typeface="標楷體" pitchFamily="65" charset="-120"/>
                <a:ea typeface="標楷體" pitchFamily="65" charset="-120"/>
              </a:rPr>
              <a:t/>
            </a:r>
            <a:br>
              <a:rPr lang="en-US" altLang="zh-TW" sz="6600" b="1" dirty="0" smtClean="0">
                <a:effectLst>
                  <a:innerShdw blurRad="63500" dist="50800" dir="18900000">
                    <a:schemeClr val="tx1">
                      <a:alpha val="50000"/>
                    </a:schemeClr>
                  </a:innerShdw>
                </a:effectLst>
                <a:latin typeface="標楷體" pitchFamily="65" charset="-120"/>
                <a:ea typeface="標楷體" pitchFamily="65" charset="-120"/>
              </a:rPr>
            </a:br>
            <a:r>
              <a:rPr lang="zh-CN" altLang="zh-TW" sz="6600" b="1" dirty="0" smtClean="0">
                <a:effectLst>
                  <a:innerShdw blurRad="63500" dist="50800" dir="18900000">
                    <a:schemeClr val="tx1">
                      <a:alpha val="50000"/>
                    </a:schemeClr>
                  </a:innerShdw>
                </a:effectLst>
                <a:latin typeface="標楷體" pitchFamily="65" charset="-120"/>
                <a:ea typeface="標楷體" pitchFamily="65" charset="-120"/>
              </a:rPr>
              <a:t>榮耀權能都歸羔羊</a:t>
            </a:r>
            <a:r>
              <a:rPr lang="en-US" altLang="zh-TW" sz="6600" b="1" dirty="0" smtClean="0">
                <a:effectLst>
                  <a:innerShdw blurRad="63500" dist="50800" dir="18900000">
                    <a:schemeClr val="tx1">
                      <a:alpha val="50000"/>
                    </a:schemeClr>
                  </a:innerShdw>
                </a:effectLst>
                <a:latin typeface="標楷體" pitchFamily="65" charset="-120"/>
                <a:ea typeface="標楷體" pitchFamily="65" charset="-120"/>
              </a:rPr>
              <a:t/>
            </a:r>
            <a:br>
              <a:rPr lang="en-US" altLang="zh-TW" sz="6600" b="1" dirty="0" smtClean="0">
                <a:effectLst>
                  <a:innerShdw blurRad="63500" dist="50800" dir="18900000">
                    <a:schemeClr val="tx1">
                      <a:alpha val="50000"/>
                    </a:schemeClr>
                  </a:innerShdw>
                </a:effectLst>
                <a:latin typeface="標楷體" pitchFamily="65" charset="-120"/>
                <a:ea typeface="標楷體" pitchFamily="65" charset="-120"/>
              </a:rPr>
            </a:br>
            <a:r>
              <a:rPr lang="zh-CN" altLang="zh-TW" sz="6600" b="1" dirty="0" smtClean="0">
                <a:effectLst>
                  <a:innerShdw blurRad="63500" dist="50800" dir="18900000">
                    <a:schemeClr val="tx1">
                      <a:alpha val="50000"/>
                    </a:schemeClr>
                  </a:innerShdw>
                </a:effectLst>
                <a:latin typeface="標楷體" pitchFamily="65" charset="-120"/>
                <a:ea typeface="標楷體" pitchFamily="65" charset="-120"/>
              </a:rPr>
              <a:t>眾天使都俯伏敬</a:t>
            </a:r>
            <a:r>
              <a:rPr lang="zh-CN" altLang="zh-TW" sz="6600" b="1" dirty="0" smtClean="0">
                <a:effectLst>
                  <a:innerShdw blurRad="63500" dist="50800" dir="18900000">
                    <a:schemeClr val="tx1">
                      <a:alpha val="50000"/>
                    </a:schemeClr>
                  </a:innerShdw>
                </a:effectLst>
                <a:latin typeface="標楷體" pitchFamily="65" charset="-120"/>
                <a:ea typeface="標楷體" pitchFamily="65" charset="-120"/>
              </a:rPr>
              <a:t>畏</a:t>
            </a:r>
            <a:r>
              <a:rPr lang="zh-TW" altLang="en-US" sz="6600" b="1" dirty="0" smtClean="0">
                <a:effectLst>
                  <a:innerShdw blurRad="63500" dist="50800" dir="18900000">
                    <a:schemeClr val="tx1">
                      <a:alpha val="50000"/>
                    </a:schemeClr>
                  </a:innerShdw>
                </a:effectLst>
                <a:latin typeface="標楷體" pitchFamily="65" charset="-120"/>
                <a:ea typeface="標楷體" pitchFamily="65" charset="-120"/>
              </a:rPr>
              <a:t>祂</a:t>
            </a:r>
            <a:r>
              <a:rPr lang="en-US" altLang="zh-TW" sz="6600" b="1" dirty="0" smtClean="0">
                <a:effectLst>
                  <a:innerShdw blurRad="63500" dist="50800" dir="18900000">
                    <a:schemeClr val="tx1">
                      <a:alpha val="50000"/>
                    </a:schemeClr>
                  </a:innerShdw>
                </a:effectLst>
                <a:latin typeface="標楷體" pitchFamily="65" charset="-120"/>
                <a:ea typeface="標楷體" pitchFamily="65" charset="-120"/>
              </a:rPr>
              <a:t/>
            </a:r>
            <a:br>
              <a:rPr lang="en-US" altLang="zh-TW" sz="6600" b="1" dirty="0" smtClean="0">
                <a:effectLst>
                  <a:innerShdw blurRad="63500" dist="50800" dir="18900000">
                    <a:schemeClr val="tx1">
                      <a:alpha val="50000"/>
                    </a:schemeClr>
                  </a:innerShdw>
                </a:effectLst>
                <a:latin typeface="標楷體" pitchFamily="65" charset="-120"/>
                <a:ea typeface="標楷體" pitchFamily="65" charset="-120"/>
              </a:rPr>
            </a:br>
            <a:r>
              <a:rPr lang="zh-CN" altLang="zh-TW" sz="6600" b="1" dirty="0" smtClean="0">
                <a:effectLst>
                  <a:innerShdw blurRad="63500" dist="50800" dir="18900000">
                    <a:schemeClr val="tx1">
                      <a:alpha val="50000"/>
                    </a:schemeClr>
                  </a:innerShdw>
                </a:effectLst>
                <a:latin typeface="標楷體" pitchFamily="65" charset="-120"/>
                <a:ea typeface="標楷體" pitchFamily="65" charset="-120"/>
              </a:rPr>
              <a:t>神羔羊是萬王之王</a:t>
            </a:r>
            <a:endParaRPr lang="en-US" altLang="zh-TW" sz="6600" b="1" dirty="0" smtClean="0">
              <a:effectLst>
                <a:innerShdw blurRad="63500" dist="50800" dir="18900000">
                  <a:schemeClr val="tx1">
                    <a:alpha val="50000"/>
                  </a:schemeClr>
                </a:innerShdw>
              </a:effectLst>
              <a:latin typeface="標楷體" pitchFamily="65" charset="-120"/>
              <a:ea typeface="標楷體" pitchFamily="65" charset="-120"/>
            </a:endParaRPr>
          </a:p>
        </p:txBody>
      </p:sp>
    </p:spTree>
    <p:extLst>
      <p:ext uri="{BB962C8B-B14F-4D97-AF65-F5344CB8AC3E}">
        <p14:creationId xmlns="" xmlns:p14="http://schemas.microsoft.com/office/powerpoint/2010/main" val="1145386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p:nvPr/>
        </p:nvGrpSpPr>
        <p:grpSpPr>
          <a:xfrm>
            <a:off x="1547664" y="5229200"/>
            <a:ext cx="6622789" cy="1011932"/>
            <a:chOff x="2301070" y="5229200"/>
            <a:chExt cx="6622789" cy="1011932"/>
          </a:xfrm>
        </p:grpSpPr>
        <p:pic>
          <p:nvPicPr>
            <p:cNvPr id="5" name="Picture 2"/>
            <p:cNvPicPr>
              <a:picLocks noChangeAspect="1" noChangeArrowheads="1"/>
            </p:cNvPicPr>
            <p:nvPr/>
          </p:nvPicPr>
          <p:blipFill>
            <a:blip r:embed="rId3" cstate="print"/>
            <a:srcRect/>
            <a:stretch>
              <a:fillRect/>
            </a:stretch>
          </p:blipFill>
          <p:spPr bwMode="auto">
            <a:xfrm>
              <a:off x="3635896" y="5517232"/>
              <a:ext cx="5287963" cy="723900"/>
            </a:xfrm>
            <a:prstGeom prst="rect">
              <a:avLst/>
            </a:prstGeom>
            <a:noFill/>
            <a:ln w="9525">
              <a:noFill/>
              <a:miter lim="800000"/>
              <a:headEnd/>
              <a:tailEnd/>
            </a:ln>
            <a:effectLst/>
          </p:spPr>
        </p:pic>
        <p:pic>
          <p:nvPicPr>
            <p:cNvPr id="6" name="Picture 2"/>
            <p:cNvPicPr>
              <a:picLocks noChangeAspect="1" noChangeArrowheads="1"/>
            </p:cNvPicPr>
            <p:nvPr/>
          </p:nvPicPr>
          <p:blipFill>
            <a:blip r:embed="rId4" cstate="print"/>
            <a:srcRect/>
            <a:stretch>
              <a:fillRect/>
            </a:stretch>
          </p:blipFill>
          <p:spPr bwMode="auto">
            <a:xfrm>
              <a:off x="2301070" y="5229200"/>
              <a:ext cx="1157527" cy="939999"/>
            </a:xfrm>
            <a:prstGeom prst="rect">
              <a:avLst/>
            </a:prstGeom>
            <a:noFill/>
            <a:ln w="9525">
              <a:noFill/>
              <a:miter lim="800000"/>
              <a:headEnd/>
              <a:tailEnd/>
            </a:ln>
            <a:effectLst/>
          </p:spPr>
        </p:pic>
      </p:grpSp>
      <p:sp>
        <p:nvSpPr>
          <p:cNvPr id="9" name="Title 1"/>
          <p:cNvSpPr txBox="1">
            <a:spLocks/>
          </p:cNvSpPr>
          <p:nvPr/>
        </p:nvSpPr>
        <p:spPr>
          <a:xfrm>
            <a:off x="1691680" y="260648"/>
            <a:ext cx="5791200" cy="533400"/>
          </a:xfrm>
          <a:prstGeom prst="rect">
            <a:avLst/>
          </a:prstGeom>
        </p:spPr>
        <p:txBody>
          <a:bodyPr vert="horz" wrap="square" lIns="0" tIns="0" rIns="0" bIns="0" rtlCol="0" anchor="t">
            <a:noAutofit/>
          </a:bodyPr>
          <a:lstStyle/>
          <a:p>
            <a:pPr lvl="0" algn="ctr" defTabSz="914363">
              <a:spcBef>
                <a:spcPct val="0"/>
              </a:spcBef>
              <a:defRPr/>
            </a:pPr>
            <a:r>
              <a:rPr lang="zh-CN" altLang="zh-TW" sz="5400" spc="-150" dirty="0" smtClean="0">
                <a:ln w="3175">
                  <a:noFill/>
                </a:ln>
                <a:solidFill>
                  <a:srgbClr val="00B0F0"/>
                </a:solidFill>
                <a:effectLst>
                  <a:innerShdw blurRad="63500" dist="50800" dir="13500000">
                    <a:srgbClr val="FF0000">
                      <a:alpha val="50000"/>
                    </a:srgbClr>
                  </a:innerShdw>
                </a:effectLst>
                <a:latin typeface="標楷體" pitchFamily="65" charset="-120"/>
                <a:ea typeface="標楷體" pitchFamily="65" charset="-120"/>
                <a:cs typeface="Arial" charset="0"/>
              </a:rPr>
              <a:t>神羔羊是萬王之王</a:t>
            </a:r>
            <a:endParaRPr lang="en-US" altLang="zh-TW" sz="5400" spc="-150" dirty="0" smtClean="0">
              <a:ln w="3175">
                <a:noFill/>
              </a:ln>
              <a:solidFill>
                <a:srgbClr val="00B0F0"/>
              </a:solidFill>
              <a:effectLst>
                <a:innerShdw blurRad="63500" dist="50800" dir="13500000">
                  <a:srgbClr val="FF0000">
                    <a:alpha val="50000"/>
                  </a:srgbClr>
                </a:innerShdw>
              </a:effectLst>
              <a:latin typeface="標楷體" pitchFamily="65" charset="-120"/>
              <a:ea typeface="標楷體" pitchFamily="65" charset="-120"/>
              <a:cs typeface="Arial" charset="0"/>
            </a:endParaRPr>
          </a:p>
        </p:txBody>
      </p:sp>
      <p:sp>
        <p:nvSpPr>
          <p:cNvPr id="10" name="Subtitle 2"/>
          <p:cNvSpPr txBox="1">
            <a:spLocks/>
          </p:cNvSpPr>
          <p:nvPr/>
        </p:nvSpPr>
        <p:spPr>
          <a:xfrm>
            <a:off x="467544" y="1124744"/>
            <a:ext cx="8219256" cy="3886200"/>
          </a:xfrm>
          <a:prstGeom prst="rect">
            <a:avLst/>
          </a:prstGeom>
        </p:spPr>
        <p:txBody>
          <a:bodyPr>
            <a:scene3d>
              <a:camera prst="orthographicFront"/>
              <a:lightRig rig="threePt" dir="t"/>
            </a:scene3d>
            <a:sp3d extrusionH="19050" contourW="25400">
              <a:extrusionClr>
                <a:schemeClr val="tx1"/>
              </a:extrusionClr>
              <a:contourClr>
                <a:srgbClr val="FFFF00"/>
              </a:contourClr>
            </a:sp3d>
          </a:bodyPr>
          <a:lstStyle/>
          <a:p>
            <a:pPr algn="ctr"/>
            <a:r>
              <a:rPr lang="zh-TW" altLang="en-US" sz="6600" b="1" dirty="0" smtClean="0">
                <a:effectLst>
                  <a:innerShdw blurRad="63500" dist="50800" dir="18900000">
                    <a:schemeClr val="tx1">
                      <a:alpha val="50000"/>
                    </a:schemeClr>
                  </a:innerShdw>
                </a:effectLst>
                <a:latin typeface="標楷體" pitchFamily="65" charset="-120"/>
                <a:ea typeface="標楷體" pitchFamily="65" charset="-120"/>
              </a:rPr>
              <a:t>哈利路亞 </a:t>
            </a:r>
            <a:r>
              <a:rPr lang="zh-CN" altLang="zh-TW" sz="6600" b="1" dirty="0" smtClean="0">
                <a:effectLst>
                  <a:innerShdw blurRad="63500" dist="50800" dir="18900000">
                    <a:schemeClr val="tx1">
                      <a:alpha val="50000"/>
                    </a:schemeClr>
                  </a:innerShdw>
                </a:effectLst>
                <a:latin typeface="標楷體" pitchFamily="65" charset="-120"/>
                <a:ea typeface="標楷體" pitchFamily="65" charset="-120"/>
              </a:rPr>
              <a:t>榮耀</a:t>
            </a:r>
            <a:r>
              <a:rPr lang="zh-CN" altLang="zh-TW" sz="6600" b="1" dirty="0" smtClean="0">
                <a:effectLst>
                  <a:innerShdw blurRad="63500" dist="50800" dir="18900000">
                    <a:schemeClr val="tx1">
                      <a:alpha val="50000"/>
                    </a:schemeClr>
                  </a:innerShdw>
                </a:effectLst>
                <a:latin typeface="標楷體" pitchFamily="65" charset="-120"/>
                <a:ea typeface="標楷體" pitchFamily="65" charset="-120"/>
              </a:rPr>
              <a:t>歸</a:t>
            </a:r>
            <a:r>
              <a:rPr lang="zh-TW" altLang="en-US" sz="6600" b="1" smtClean="0">
                <a:effectLst>
                  <a:innerShdw blurRad="63500" dist="50800" dir="18900000">
                    <a:schemeClr val="tx1">
                      <a:alpha val="50000"/>
                    </a:schemeClr>
                  </a:innerShdw>
                </a:effectLst>
                <a:latin typeface="標楷體" pitchFamily="65" charset="-120"/>
                <a:ea typeface="標楷體" pitchFamily="65" charset="-120"/>
              </a:rPr>
              <a:t>祂</a:t>
            </a:r>
            <a:endParaRPr lang="en-US" altLang="zh-TW" sz="6600" b="1" dirty="0" smtClean="0">
              <a:effectLst>
                <a:innerShdw blurRad="63500" dist="50800" dir="18900000">
                  <a:schemeClr val="tx1">
                    <a:alpha val="50000"/>
                  </a:schemeClr>
                </a:innerShdw>
              </a:effectLst>
              <a:latin typeface="標楷體" pitchFamily="65" charset="-120"/>
              <a:ea typeface="標楷體" pitchFamily="65" charset="-120"/>
            </a:endParaRPr>
          </a:p>
          <a:p>
            <a:pPr algn="ctr"/>
            <a:r>
              <a:rPr lang="zh-CN" altLang="zh-TW" sz="6600" b="1" dirty="0" smtClean="0">
                <a:effectLst>
                  <a:innerShdw blurRad="63500" dist="50800" dir="18900000">
                    <a:schemeClr val="tx1">
                      <a:alpha val="50000"/>
                    </a:schemeClr>
                  </a:innerShdw>
                </a:effectLst>
                <a:latin typeface="標楷體" pitchFamily="65" charset="-120"/>
                <a:ea typeface="標楷體" pitchFamily="65" charset="-120"/>
              </a:rPr>
              <a:t>神羔羊已全然得勝</a:t>
            </a:r>
            <a:endParaRPr lang="en-US" altLang="zh-CN" sz="6600" b="1" dirty="0" smtClean="0">
              <a:effectLst>
                <a:innerShdw blurRad="63500" dist="50800" dir="18900000">
                  <a:schemeClr val="tx1">
                    <a:alpha val="50000"/>
                  </a:schemeClr>
                </a:innerShdw>
              </a:effectLst>
              <a:latin typeface="標楷體" pitchFamily="65" charset="-120"/>
              <a:ea typeface="標楷體" pitchFamily="65" charset="-120"/>
            </a:endParaRPr>
          </a:p>
          <a:p>
            <a:pPr algn="ctr"/>
            <a:r>
              <a:rPr lang="zh-TW" altLang="en-US" sz="6600" b="1" dirty="0" smtClean="0">
                <a:effectLst>
                  <a:innerShdw blurRad="63500" dist="50800" dir="18900000">
                    <a:schemeClr val="tx1">
                      <a:alpha val="50000"/>
                    </a:schemeClr>
                  </a:innerShdw>
                </a:effectLst>
                <a:latin typeface="標楷體" pitchFamily="65" charset="-120"/>
                <a:ea typeface="標楷體" pitchFamily="65" charset="-120"/>
              </a:rPr>
              <a:t>哈利路亞 </a:t>
            </a:r>
            <a:r>
              <a:rPr lang="zh-CN" altLang="zh-TW" sz="6600" b="1" dirty="0" smtClean="0">
                <a:effectLst>
                  <a:innerShdw blurRad="63500" dist="50800" dir="18900000">
                    <a:schemeClr val="tx1">
                      <a:alpha val="50000"/>
                    </a:schemeClr>
                  </a:innerShdw>
                </a:effectLst>
                <a:latin typeface="標楷體" pitchFamily="65" charset="-120"/>
                <a:ea typeface="標楷體" pitchFamily="65" charset="-120"/>
              </a:rPr>
              <a:t>榮耀</a:t>
            </a:r>
            <a:r>
              <a:rPr lang="zh-CN" altLang="zh-TW" sz="6600" b="1" dirty="0" smtClean="0">
                <a:effectLst>
                  <a:innerShdw blurRad="63500" dist="50800" dir="18900000">
                    <a:schemeClr val="tx1">
                      <a:alpha val="50000"/>
                    </a:schemeClr>
                  </a:innerShdw>
                </a:effectLst>
                <a:latin typeface="標楷體" pitchFamily="65" charset="-120"/>
                <a:ea typeface="標楷體" pitchFamily="65" charset="-120"/>
              </a:rPr>
              <a:t>歸</a:t>
            </a:r>
            <a:r>
              <a:rPr lang="zh-TW" altLang="en-US" sz="6600" b="1" dirty="0" smtClean="0">
                <a:effectLst>
                  <a:innerShdw blurRad="63500" dist="50800" dir="18900000">
                    <a:schemeClr val="tx1">
                      <a:alpha val="50000"/>
                    </a:schemeClr>
                  </a:innerShdw>
                </a:effectLst>
                <a:latin typeface="標楷體" pitchFamily="65" charset="-120"/>
                <a:ea typeface="標楷體" pitchFamily="65" charset="-120"/>
              </a:rPr>
              <a:t>祂</a:t>
            </a:r>
            <a:endParaRPr lang="en-US" altLang="zh-CN" sz="6600" b="1" dirty="0" smtClean="0">
              <a:effectLst>
                <a:innerShdw blurRad="63500" dist="50800" dir="18900000">
                  <a:schemeClr val="tx1">
                    <a:alpha val="50000"/>
                  </a:schemeClr>
                </a:innerShdw>
              </a:effectLst>
              <a:latin typeface="標楷體" pitchFamily="65" charset="-120"/>
              <a:ea typeface="標楷體" pitchFamily="65" charset="-120"/>
            </a:endParaRPr>
          </a:p>
          <a:p>
            <a:pPr algn="ctr"/>
            <a:r>
              <a:rPr lang="zh-CN" altLang="zh-TW" sz="6600" b="1" dirty="0" smtClean="0">
                <a:effectLst>
                  <a:innerShdw blurRad="63500" dist="50800" dir="18900000">
                    <a:schemeClr val="tx1">
                      <a:alpha val="50000"/>
                    </a:schemeClr>
                  </a:innerShdw>
                </a:effectLst>
                <a:latin typeface="標楷體" pitchFamily="65" charset="-120"/>
                <a:ea typeface="標楷體" pitchFamily="65" charset="-120"/>
              </a:rPr>
              <a:t>神羔羊是萬王之王</a:t>
            </a:r>
            <a:endParaRPr lang="en-US" altLang="zh-TW" sz="6600" b="1" dirty="0" smtClean="0">
              <a:effectLst>
                <a:innerShdw blurRad="63500" dist="50800" dir="18900000">
                  <a:schemeClr val="tx1">
                    <a:alpha val="50000"/>
                  </a:schemeClr>
                </a:innerShdw>
              </a:effectLst>
              <a:latin typeface="標楷體" pitchFamily="65" charset="-120"/>
              <a:ea typeface="標楷體" pitchFamily="65" charset="-120"/>
            </a:endParaRPr>
          </a:p>
        </p:txBody>
      </p:sp>
    </p:spTree>
    <p:extLst>
      <p:ext uri="{BB962C8B-B14F-4D97-AF65-F5344CB8AC3E}">
        <p14:creationId xmlns="" xmlns:p14="http://schemas.microsoft.com/office/powerpoint/2010/main" val="1145386725"/>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TotalTime>
  <Words>378</Words>
  <Application>Microsoft Office PowerPoint</Application>
  <PresentationFormat>On-screen Show (4:3)</PresentationFormat>
  <Paragraphs>22</Paragraphs>
  <Slides>3</Slides>
  <Notes>3</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Slide 1</vt:lpstr>
      <vt:lpstr>Slide 2</vt:lpstr>
      <vt:lpstr>Slide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STUPID</dc:creator>
  <cp:lastModifiedBy>STUPID</cp:lastModifiedBy>
  <cp:revision>22</cp:revision>
  <dcterms:created xsi:type="dcterms:W3CDTF">2017-09-12T02:12:47Z</dcterms:created>
  <dcterms:modified xsi:type="dcterms:W3CDTF">2018-03-16T03:40:39Z</dcterms:modified>
</cp:coreProperties>
</file>