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96" y="-4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altLang="zh-TW" smtClean="0"/>
              <a:t>Click to edit Master subtitle style</a:t>
            </a:r>
            <a:endParaRPr lang="zh-TW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A90B54-94F4-43E7-BD9E-7350302D61B7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755660-2F62-4E31-B0BE-15A72955D0F0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E5628E-BAA4-4507-81CB-99745E3230E7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9CD246-23E3-485E-8740-7305D7A5C28D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236D15-6CDE-4957-96DD-A851497196B6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FD1CD2-19C2-4386-B949-2BA12084E893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C0C206-F22F-4EAB-8AAC-5DDC446ED674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5FE5D2-0EBD-49F0-805A-DD7B784DC99D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FCBC1A-BD36-4780-908E-D2D8615EAE37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8D9837-4D71-49CD-B6E0-D9BB129D6DF4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D9480B-B322-4488-BFD5-C2292C122AA7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新細明體" charset="-120"/>
                <a:cs typeface="+mn-cs"/>
              </a:defRPr>
            </a:lvl1pPr>
          </a:lstStyle>
          <a:p>
            <a:endParaRPr lang="en-US" altLang="zh-TW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新細明體" charset="-120"/>
                <a:cs typeface="+mn-cs"/>
              </a:defRPr>
            </a:lvl1pPr>
          </a:lstStyle>
          <a:p>
            <a:endParaRPr lang="en-US" altLang="zh-TW"/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a typeface="新細明體" charset="-120"/>
                <a:cs typeface="+mn-cs"/>
              </a:defRPr>
            </a:lvl1pPr>
          </a:lstStyle>
          <a:p>
            <a:fld id="{57C7607F-2286-4771-8D2E-0245CB9232CC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bg_07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609600" y="2286000"/>
            <a:ext cx="70421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altLang="zh-TW" sz="5400" b="1">
                <a:solidFill>
                  <a:srgbClr val="660066"/>
                </a:solidFill>
                <a:ea typeface="新細明體" charset="-120"/>
                <a:cs typeface="Arial" charset="0"/>
              </a:rPr>
              <a:t>【</a:t>
            </a:r>
            <a:r>
              <a:rPr lang="zh-TW" altLang="en-US" sz="5400" b="1">
                <a:solidFill>
                  <a:srgbClr val="660066"/>
                </a:solidFill>
                <a:ea typeface="新細明體" charset="-120"/>
                <a:cs typeface="Arial" charset="0"/>
              </a:rPr>
              <a:t>我的神，我敬拜你</a:t>
            </a:r>
            <a:r>
              <a:rPr lang="en-US" altLang="zh-TW" sz="5400" b="1">
                <a:solidFill>
                  <a:srgbClr val="660066"/>
                </a:solidFill>
                <a:ea typeface="新細明體" charset="-120"/>
                <a:cs typeface="Arial" charset="0"/>
              </a:rPr>
              <a:t>】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bg_07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755576" y="764704"/>
            <a:ext cx="7686720" cy="5093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zh-TW" altLang="en-US" sz="6500" b="1" dirty="0">
                <a:solidFill>
                  <a:srgbClr val="660066"/>
                </a:solidFill>
                <a:latin typeface="華康秀風體W3" pitchFamily="65" charset="-120"/>
                <a:ea typeface="華康秀風體W3" pitchFamily="65" charset="-120"/>
                <a:cs typeface="Arial" charset="0"/>
              </a:rPr>
              <a:t>我的神，我要敬</a:t>
            </a:r>
            <a:r>
              <a:rPr lang="zh-TW" altLang="en-US" sz="6500" b="1" dirty="0" smtClean="0">
                <a:solidFill>
                  <a:srgbClr val="660066"/>
                </a:solidFill>
                <a:latin typeface="華康秀風體W3" pitchFamily="65" charset="-120"/>
                <a:ea typeface="華康秀風體W3" pitchFamily="65" charset="-120"/>
                <a:cs typeface="Arial" charset="0"/>
              </a:rPr>
              <a:t>拜祢</a:t>
            </a:r>
            <a:endParaRPr lang="zh-TW" altLang="en-US" sz="6500" b="1" dirty="0">
              <a:solidFill>
                <a:srgbClr val="660066"/>
              </a:solidFill>
              <a:latin typeface="華康秀風體W3" pitchFamily="65" charset="-120"/>
              <a:ea typeface="華康秀風體W3" pitchFamily="65" charset="-120"/>
              <a:cs typeface="Arial" charset="0"/>
            </a:endParaRPr>
          </a:p>
          <a:p>
            <a:pPr algn="ctr"/>
            <a:r>
              <a:rPr lang="zh-TW" altLang="en-US" sz="6500" b="1" dirty="0">
                <a:solidFill>
                  <a:srgbClr val="660066"/>
                </a:solidFill>
                <a:latin typeface="華康秀風體W3" pitchFamily="65" charset="-120"/>
                <a:ea typeface="華康秀風體W3" pitchFamily="65" charset="-120"/>
                <a:cs typeface="Arial" charset="0"/>
              </a:rPr>
              <a:t>我的心深深地</a:t>
            </a:r>
            <a:r>
              <a:rPr lang="zh-TW" altLang="en-US" sz="6500" b="1" dirty="0" smtClean="0">
                <a:solidFill>
                  <a:srgbClr val="660066"/>
                </a:solidFill>
                <a:latin typeface="華康秀風體W3" pitchFamily="65" charset="-120"/>
                <a:ea typeface="華康秀風體W3" pitchFamily="65" charset="-120"/>
                <a:cs typeface="Arial" charset="0"/>
              </a:rPr>
              <a:t>愛祢</a:t>
            </a:r>
            <a:endParaRPr lang="zh-TW" altLang="en-US" sz="6500" b="1" dirty="0">
              <a:solidFill>
                <a:srgbClr val="660066"/>
              </a:solidFill>
              <a:latin typeface="華康秀風體W3" pitchFamily="65" charset="-120"/>
              <a:ea typeface="華康秀風體W3" pitchFamily="65" charset="-120"/>
              <a:cs typeface="Arial" charset="0"/>
            </a:endParaRPr>
          </a:p>
          <a:p>
            <a:pPr algn="ctr"/>
            <a:r>
              <a:rPr lang="zh-TW" altLang="en-US" sz="6500" b="1" dirty="0">
                <a:solidFill>
                  <a:srgbClr val="660066"/>
                </a:solidFill>
                <a:latin typeface="華康秀風體W3" pitchFamily="65" charset="-120"/>
                <a:ea typeface="華康秀風體W3" pitchFamily="65" charset="-120"/>
                <a:cs typeface="Arial" charset="0"/>
              </a:rPr>
              <a:t>在你的座</a:t>
            </a:r>
            <a:r>
              <a:rPr lang="zh-TW" altLang="en-US" sz="6500" b="1" dirty="0" smtClean="0">
                <a:solidFill>
                  <a:srgbClr val="660066"/>
                </a:solidFill>
                <a:latin typeface="華康秀風體W3" pitchFamily="65" charset="-120"/>
                <a:ea typeface="華康秀風體W3" pitchFamily="65" charset="-120"/>
                <a:cs typeface="Arial" charset="0"/>
              </a:rPr>
              <a:t>前</a:t>
            </a:r>
            <a:endParaRPr lang="en-US" altLang="zh-TW" sz="6500" b="1" dirty="0" smtClean="0">
              <a:solidFill>
                <a:srgbClr val="660066"/>
              </a:solidFill>
              <a:latin typeface="華康秀風體W3" pitchFamily="65" charset="-120"/>
              <a:ea typeface="華康秀風體W3" pitchFamily="65" charset="-120"/>
              <a:cs typeface="Arial" charset="0"/>
            </a:endParaRPr>
          </a:p>
          <a:p>
            <a:pPr algn="ctr"/>
            <a:r>
              <a:rPr lang="zh-TW" altLang="en-US" sz="6500" b="1" dirty="0" smtClean="0">
                <a:solidFill>
                  <a:srgbClr val="660066"/>
                </a:solidFill>
                <a:latin typeface="華康秀風體W3" pitchFamily="65" charset="-120"/>
                <a:ea typeface="華康秀風體W3" pitchFamily="65" charset="-120"/>
                <a:cs typeface="Arial" charset="0"/>
              </a:rPr>
              <a:t>我</a:t>
            </a:r>
            <a:r>
              <a:rPr lang="zh-TW" altLang="en-US" sz="6500" b="1" dirty="0">
                <a:solidFill>
                  <a:srgbClr val="660066"/>
                </a:solidFill>
                <a:latin typeface="華康秀風體W3" pitchFamily="65" charset="-120"/>
                <a:ea typeface="華康秀風體W3" pitchFamily="65" charset="-120"/>
                <a:cs typeface="Arial" charset="0"/>
              </a:rPr>
              <a:t>思</a:t>
            </a:r>
            <a:r>
              <a:rPr lang="zh-TW" altLang="en-US" sz="6500" b="1" dirty="0" smtClean="0">
                <a:solidFill>
                  <a:srgbClr val="660066"/>
                </a:solidFill>
                <a:latin typeface="華康秀風體W3" pitchFamily="65" charset="-120"/>
                <a:ea typeface="華康秀風體W3" pitchFamily="65" charset="-120"/>
                <a:cs typeface="Arial" charset="0"/>
              </a:rPr>
              <a:t>想祢恩典</a:t>
            </a:r>
            <a:endParaRPr lang="zh-TW" altLang="en-US" sz="6500" b="1" dirty="0">
              <a:solidFill>
                <a:srgbClr val="660066"/>
              </a:solidFill>
              <a:latin typeface="華康秀風體W3" pitchFamily="65" charset="-120"/>
              <a:ea typeface="華康秀風體W3" pitchFamily="65" charset="-120"/>
              <a:cs typeface="Arial" charset="0"/>
            </a:endParaRPr>
          </a:p>
          <a:p>
            <a:pPr algn="ctr"/>
            <a:r>
              <a:rPr lang="zh-TW" altLang="en-US" sz="6500" b="1" dirty="0">
                <a:solidFill>
                  <a:srgbClr val="660066"/>
                </a:solidFill>
                <a:latin typeface="華康秀風體W3" pitchFamily="65" charset="-120"/>
                <a:ea typeface="華康秀風體W3" pitchFamily="65" charset="-120"/>
                <a:cs typeface="Arial" charset="0"/>
              </a:rPr>
              <a:t>我的心讚美敬</a:t>
            </a:r>
            <a:r>
              <a:rPr lang="zh-TW" altLang="en-US" sz="6500" b="1" dirty="0" smtClean="0">
                <a:solidFill>
                  <a:srgbClr val="660066"/>
                </a:solidFill>
                <a:latin typeface="華康秀風體W3" pitchFamily="65" charset="-120"/>
                <a:ea typeface="華康秀風體W3" pitchFamily="65" charset="-120"/>
                <a:cs typeface="Arial" charset="0"/>
              </a:rPr>
              <a:t>拜祢</a:t>
            </a:r>
            <a:endParaRPr lang="zh-TW" altLang="en-US" sz="6500" b="1" dirty="0">
              <a:solidFill>
                <a:srgbClr val="660066"/>
              </a:solidFill>
              <a:latin typeface="華康秀風體W3" pitchFamily="65" charset="-120"/>
              <a:ea typeface="華康秀風體W3" pitchFamily="65" charset="-120"/>
              <a:cs typeface="Arial" charset="0"/>
            </a:endParaRPr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6324600" y="228600"/>
            <a:ext cx="2470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>
                <a:solidFill>
                  <a:srgbClr val="660066"/>
                </a:solidFill>
                <a:ea typeface="新細明體" charset="-120"/>
                <a:cs typeface="Arial" charset="0"/>
              </a:rPr>
              <a:t>【</a:t>
            </a:r>
            <a:r>
              <a:rPr lang="zh-TW" altLang="en-US">
                <a:solidFill>
                  <a:srgbClr val="660066"/>
                </a:solidFill>
                <a:ea typeface="新細明體" charset="-120"/>
                <a:cs typeface="Arial" charset="0"/>
              </a:rPr>
              <a:t>我的神，我敬拜你</a:t>
            </a:r>
            <a:r>
              <a:rPr lang="en-US" altLang="zh-TW">
                <a:solidFill>
                  <a:srgbClr val="660066"/>
                </a:solidFill>
                <a:ea typeface="新細明體" charset="-120"/>
                <a:cs typeface="Arial" charset="0"/>
              </a:rPr>
              <a:t>】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bg_07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1244365" y="764704"/>
            <a:ext cx="6853158" cy="5093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zh-TW" altLang="en-US" sz="6500" b="1" dirty="0" smtClean="0">
                <a:solidFill>
                  <a:srgbClr val="660066"/>
                </a:solidFill>
                <a:latin typeface="華康秀風體W3" pitchFamily="65" charset="-120"/>
                <a:ea typeface="華康秀風體W3" pitchFamily="65" charset="-120"/>
                <a:cs typeface="Arial" charset="0"/>
              </a:rPr>
              <a:t>祢是</a:t>
            </a:r>
            <a:r>
              <a:rPr lang="zh-TW" altLang="en-US" sz="6500" b="1" dirty="0">
                <a:solidFill>
                  <a:srgbClr val="660066"/>
                </a:solidFill>
                <a:latin typeface="華康秀風體W3" pitchFamily="65" charset="-120"/>
                <a:ea typeface="華康秀風體W3" pitchFamily="65" charset="-120"/>
                <a:cs typeface="Arial" charset="0"/>
              </a:rPr>
              <a:t>我心靈的滿</a:t>
            </a:r>
            <a:r>
              <a:rPr lang="zh-TW" altLang="en-US" sz="6500" b="1" dirty="0" smtClean="0">
                <a:solidFill>
                  <a:srgbClr val="660066"/>
                </a:solidFill>
                <a:latin typeface="華康秀風體W3" pitchFamily="65" charset="-120"/>
                <a:ea typeface="華康秀風體W3" pitchFamily="65" charset="-120"/>
                <a:cs typeface="Arial" charset="0"/>
              </a:rPr>
              <a:t>足</a:t>
            </a:r>
            <a:endParaRPr lang="zh-TW" altLang="en-US" sz="6500" b="1" dirty="0">
              <a:solidFill>
                <a:srgbClr val="660066"/>
              </a:solidFill>
              <a:latin typeface="華康秀風體W3" pitchFamily="65" charset="-120"/>
              <a:ea typeface="華康秀風體W3" pitchFamily="65" charset="-120"/>
              <a:cs typeface="Arial" charset="0"/>
            </a:endParaRPr>
          </a:p>
          <a:p>
            <a:pPr algn="ctr"/>
            <a:r>
              <a:rPr lang="zh-TW" altLang="en-US" sz="6500" b="1" dirty="0" smtClean="0">
                <a:solidFill>
                  <a:srgbClr val="660066"/>
                </a:solidFill>
                <a:latin typeface="華康秀風體W3" pitchFamily="65" charset="-120"/>
                <a:ea typeface="華康秀風體W3" pitchFamily="65" charset="-120"/>
                <a:cs typeface="Arial" charset="0"/>
              </a:rPr>
              <a:t>祢是</a:t>
            </a:r>
            <a:r>
              <a:rPr lang="zh-TW" altLang="en-US" sz="6500" b="1" dirty="0">
                <a:solidFill>
                  <a:srgbClr val="660066"/>
                </a:solidFill>
                <a:latin typeface="華康秀風體W3" pitchFamily="65" charset="-120"/>
                <a:ea typeface="華康秀風體W3" pitchFamily="65" charset="-120"/>
                <a:cs typeface="Arial" charset="0"/>
              </a:rPr>
              <a:t>我唯ㄧ的喜</a:t>
            </a:r>
            <a:r>
              <a:rPr lang="zh-TW" altLang="en-US" sz="6500" b="1" dirty="0" smtClean="0">
                <a:solidFill>
                  <a:srgbClr val="660066"/>
                </a:solidFill>
                <a:latin typeface="華康秀風體W3" pitchFamily="65" charset="-120"/>
                <a:ea typeface="華康秀風體W3" pitchFamily="65" charset="-120"/>
                <a:cs typeface="Arial" charset="0"/>
              </a:rPr>
              <a:t>樂</a:t>
            </a:r>
            <a:r>
              <a:rPr lang="zh-TW" altLang="en-US" sz="6500" b="1" dirty="0">
                <a:solidFill>
                  <a:srgbClr val="660066"/>
                </a:solidFill>
                <a:latin typeface="華康秀風體W3" pitchFamily="65" charset="-120"/>
                <a:ea typeface="華康秀風體W3" pitchFamily="65" charset="-120"/>
                <a:cs typeface="Arial" charset="0"/>
              </a:rPr>
              <a:t/>
            </a:r>
            <a:br>
              <a:rPr lang="zh-TW" altLang="en-US" sz="6500" b="1" dirty="0">
                <a:solidFill>
                  <a:srgbClr val="660066"/>
                </a:solidFill>
                <a:latin typeface="華康秀風體W3" pitchFamily="65" charset="-120"/>
                <a:ea typeface="華康秀風體W3" pitchFamily="65" charset="-120"/>
                <a:cs typeface="Arial" charset="0"/>
              </a:rPr>
            </a:br>
            <a:r>
              <a:rPr lang="zh-TW" altLang="en-US" sz="6500" b="1" dirty="0" smtClean="0">
                <a:solidFill>
                  <a:srgbClr val="660066"/>
                </a:solidFill>
                <a:latin typeface="華康秀風體W3" pitchFamily="65" charset="-120"/>
                <a:ea typeface="華康秀風體W3" pitchFamily="65" charset="-120"/>
                <a:cs typeface="Arial" charset="0"/>
              </a:rPr>
              <a:t>在祢的</a:t>
            </a:r>
            <a:r>
              <a:rPr lang="zh-TW" altLang="en-US" sz="6500" b="1" dirty="0">
                <a:solidFill>
                  <a:srgbClr val="660066"/>
                </a:solidFill>
                <a:latin typeface="華康秀風體W3" pitchFamily="65" charset="-120"/>
                <a:ea typeface="華康秀風體W3" pitchFamily="65" charset="-120"/>
                <a:cs typeface="Arial" charset="0"/>
              </a:rPr>
              <a:t>座</a:t>
            </a:r>
            <a:r>
              <a:rPr lang="zh-TW" altLang="en-US" sz="6500" b="1" dirty="0" smtClean="0">
                <a:solidFill>
                  <a:srgbClr val="660066"/>
                </a:solidFill>
                <a:latin typeface="華康秀風體W3" pitchFamily="65" charset="-120"/>
                <a:ea typeface="華康秀風體W3" pitchFamily="65" charset="-120"/>
                <a:cs typeface="Arial" charset="0"/>
              </a:rPr>
              <a:t>前</a:t>
            </a:r>
            <a:endParaRPr lang="en-US" altLang="zh-TW" sz="6500" b="1" dirty="0" smtClean="0">
              <a:solidFill>
                <a:srgbClr val="660066"/>
              </a:solidFill>
              <a:latin typeface="華康秀風體W3" pitchFamily="65" charset="-120"/>
              <a:ea typeface="華康秀風體W3" pitchFamily="65" charset="-120"/>
              <a:cs typeface="Arial" charset="0"/>
            </a:endParaRPr>
          </a:p>
          <a:p>
            <a:pPr algn="ctr"/>
            <a:r>
              <a:rPr lang="zh-TW" altLang="en-US" sz="6500" b="1" dirty="0" smtClean="0">
                <a:solidFill>
                  <a:srgbClr val="660066"/>
                </a:solidFill>
                <a:latin typeface="華康秀風體W3" pitchFamily="65" charset="-120"/>
                <a:ea typeface="華康秀風體W3" pitchFamily="65" charset="-120"/>
                <a:cs typeface="Arial" charset="0"/>
              </a:rPr>
              <a:t>我思想祢恩典</a:t>
            </a:r>
            <a:endParaRPr lang="zh-TW" altLang="en-US" sz="6500" b="1" dirty="0">
              <a:solidFill>
                <a:srgbClr val="660066"/>
              </a:solidFill>
              <a:latin typeface="華康秀風體W3" pitchFamily="65" charset="-120"/>
              <a:ea typeface="華康秀風體W3" pitchFamily="65" charset="-120"/>
              <a:cs typeface="Arial" charset="0"/>
            </a:endParaRPr>
          </a:p>
          <a:p>
            <a:pPr algn="ctr"/>
            <a:r>
              <a:rPr lang="zh-TW" altLang="en-US" sz="6500" b="1" dirty="0">
                <a:solidFill>
                  <a:srgbClr val="660066"/>
                </a:solidFill>
                <a:latin typeface="華康秀風體W3" pitchFamily="65" charset="-120"/>
                <a:ea typeface="華康秀風體W3" pitchFamily="65" charset="-120"/>
                <a:cs typeface="Arial" charset="0"/>
              </a:rPr>
              <a:t>我的神我要敬</a:t>
            </a:r>
            <a:r>
              <a:rPr lang="zh-TW" altLang="en-US" sz="6500" b="1" dirty="0" smtClean="0">
                <a:solidFill>
                  <a:srgbClr val="660066"/>
                </a:solidFill>
                <a:latin typeface="華康秀風體W3" pitchFamily="65" charset="-120"/>
                <a:ea typeface="華康秀風體W3" pitchFamily="65" charset="-120"/>
                <a:cs typeface="Arial" charset="0"/>
              </a:rPr>
              <a:t>拜祢</a:t>
            </a:r>
            <a:endParaRPr lang="zh-TW" altLang="en-US" sz="6500" b="1" dirty="0">
              <a:solidFill>
                <a:srgbClr val="660066"/>
              </a:solidFill>
              <a:latin typeface="華康秀風體W3" pitchFamily="65" charset="-120"/>
              <a:ea typeface="華康秀風體W3" pitchFamily="65" charset="-120"/>
              <a:cs typeface="Arial" charset="0"/>
            </a:endParaRPr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6324600" y="228600"/>
            <a:ext cx="2470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>
                <a:solidFill>
                  <a:srgbClr val="660066"/>
                </a:solidFill>
                <a:ea typeface="新細明體" charset="-120"/>
                <a:cs typeface="Arial" charset="0"/>
              </a:rPr>
              <a:t>【</a:t>
            </a:r>
            <a:r>
              <a:rPr lang="zh-TW" altLang="en-US">
                <a:solidFill>
                  <a:srgbClr val="660066"/>
                </a:solidFill>
                <a:ea typeface="新細明體" charset="-120"/>
                <a:cs typeface="Arial" charset="0"/>
              </a:rPr>
              <a:t>我的神，我敬拜你</a:t>
            </a:r>
            <a:r>
              <a:rPr lang="en-US" altLang="zh-TW">
                <a:solidFill>
                  <a:srgbClr val="660066"/>
                </a:solidFill>
                <a:ea typeface="新細明體" charset="-120"/>
                <a:cs typeface="Arial" charset="0"/>
              </a:rPr>
              <a:t>】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bg_07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755576" y="764704"/>
            <a:ext cx="7686720" cy="5093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zh-TW" altLang="en-US" sz="6500" b="1" dirty="0">
                <a:solidFill>
                  <a:srgbClr val="660066"/>
                </a:solidFill>
                <a:latin typeface="華康秀風體W3" pitchFamily="65" charset="-120"/>
                <a:ea typeface="華康秀風體W3" pitchFamily="65" charset="-120"/>
                <a:cs typeface="Arial" charset="0"/>
              </a:rPr>
              <a:t>我的神，我要敬</a:t>
            </a:r>
            <a:r>
              <a:rPr lang="zh-TW" altLang="en-US" sz="6500" b="1" dirty="0" smtClean="0">
                <a:solidFill>
                  <a:srgbClr val="660066"/>
                </a:solidFill>
                <a:latin typeface="華康秀風體W3" pitchFamily="65" charset="-120"/>
                <a:ea typeface="華康秀風體W3" pitchFamily="65" charset="-120"/>
                <a:cs typeface="Arial" charset="0"/>
              </a:rPr>
              <a:t>拜祢</a:t>
            </a:r>
            <a:endParaRPr lang="zh-TW" altLang="en-US" sz="6500" b="1" dirty="0">
              <a:solidFill>
                <a:srgbClr val="660066"/>
              </a:solidFill>
              <a:latin typeface="華康秀風體W3" pitchFamily="65" charset="-120"/>
              <a:ea typeface="華康秀風體W3" pitchFamily="65" charset="-120"/>
              <a:cs typeface="Arial" charset="0"/>
            </a:endParaRPr>
          </a:p>
          <a:p>
            <a:pPr algn="ctr"/>
            <a:r>
              <a:rPr lang="zh-TW" altLang="en-US" sz="6500" b="1" dirty="0">
                <a:solidFill>
                  <a:srgbClr val="660066"/>
                </a:solidFill>
                <a:latin typeface="華康秀風體W3" pitchFamily="65" charset="-120"/>
                <a:ea typeface="華康秀風體W3" pitchFamily="65" charset="-120"/>
                <a:cs typeface="Arial" charset="0"/>
              </a:rPr>
              <a:t>我的心深深地</a:t>
            </a:r>
            <a:r>
              <a:rPr lang="zh-TW" altLang="en-US" sz="6500" b="1" dirty="0" smtClean="0">
                <a:solidFill>
                  <a:srgbClr val="660066"/>
                </a:solidFill>
                <a:latin typeface="華康秀風體W3" pitchFamily="65" charset="-120"/>
                <a:ea typeface="華康秀風體W3" pitchFamily="65" charset="-120"/>
                <a:cs typeface="Arial" charset="0"/>
              </a:rPr>
              <a:t>愛祢</a:t>
            </a:r>
            <a:endParaRPr lang="zh-TW" altLang="en-US" sz="6500" b="1" dirty="0">
              <a:solidFill>
                <a:srgbClr val="660066"/>
              </a:solidFill>
              <a:latin typeface="華康秀風體W3" pitchFamily="65" charset="-120"/>
              <a:ea typeface="華康秀風體W3" pitchFamily="65" charset="-120"/>
              <a:cs typeface="Arial" charset="0"/>
            </a:endParaRPr>
          </a:p>
          <a:p>
            <a:pPr algn="ctr"/>
            <a:r>
              <a:rPr lang="zh-TW" altLang="en-US" sz="6500" b="1" dirty="0" smtClean="0">
                <a:solidFill>
                  <a:srgbClr val="660066"/>
                </a:solidFill>
                <a:latin typeface="華康秀風體W3" pitchFamily="65" charset="-120"/>
                <a:ea typeface="華康秀風體W3" pitchFamily="65" charset="-120"/>
                <a:cs typeface="Arial" charset="0"/>
              </a:rPr>
              <a:t>在祢的</a:t>
            </a:r>
            <a:r>
              <a:rPr lang="zh-TW" altLang="en-US" sz="6500" b="1" dirty="0">
                <a:solidFill>
                  <a:srgbClr val="660066"/>
                </a:solidFill>
                <a:latin typeface="華康秀風體W3" pitchFamily="65" charset="-120"/>
                <a:ea typeface="華康秀風體W3" pitchFamily="65" charset="-120"/>
                <a:cs typeface="Arial" charset="0"/>
              </a:rPr>
              <a:t>座</a:t>
            </a:r>
            <a:r>
              <a:rPr lang="zh-TW" altLang="en-US" sz="6500" b="1" dirty="0" smtClean="0">
                <a:solidFill>
                  <a:srgbClr val="660066"/>
                </a:solidFill>
                <a:latin typeface="華康秀風體W3" pitchFamily="65" charset="-120"/>
                <a:ea typeface="華康秀風體W3" pitchFamily="65" charset="-120"/>
                <a:cs typeface="Arial" charset="0"/>
              </a:rPr>
              <a:t>前</a:t>
            </a:r>
            <a:endParaRPr lang="en-US" altLang="zh-TW" sz="6500" b="1" dirty="0" smtClean="0">
              <a:solidFill>
                <a:srgbClr val="660066"/>
              </a:solidFill>
              <a:latin typeface="華康秀風體W3" pitchFamily="65" charset="-120"/>
              <a:ea typeface="華康秀風體W3" pitchFamily="65" charset="-120"/>
              <a:cs typeface="Arial" charset="0"/>
            </a:endParaRPr>
          </a:p>
          <a:p>
            <a:pPr algn="ctr"/>
            <a:r>
              <a:rPr lang="zh-TW" altLang="en-US" sz="6500" b="1" dirty="0" smtClean="0">
                <a:solidFill>
                  <a:srgbClr val="660066"/>
                </a:solidFill>
                <a:latin typeface="華康秀風體W3" pitchFamily="65" charset="-120"/>
                <a:ea typeface="華康秀風體W3" pitchFamily="65" charset="-120"/>
                <a:cs typeface="Arial" charset="0"/>
              </a:rPr>
              <a:t>我</a:t>
            </a:r>
            <a:r>
              <a:rPr lang="zh-TW" altLang="en-US" sz="6500" b="1" dirty="0">
                <a:solidFill>
                  <a:srgbClr val="660066"/>
                </a:solidFill>
                <a:latin typeface="華康秀風體W3" pitchFamily="65" charset="-120"/>
                <a:ea typeface="華康秀風體W3" pitchFamily="65" charset="-120"/>
                <a:cs typeface="Arial" charset="0"/>
              </a:rPr>
              <a:t>思</a:t>
            </a:r>
            <a:r>
              <a:rPr lang="zh-TW" altLang="en-US" sz="6500" b="1" dirty="0" smtClean="0">
                <a:solidFill>
                  <a:srgbClr val="660066"/>
                </a:solidFill>
                <a:latin typeface="華康秀風體W3" pitchFamily="65" charset="-120"/>
                <a:ea typeface="華康秀風體W3" pitchFamily="65" charset="-120"/>
                <a:cs typeface="Arial" charset="0"/>
              </a:rPr>
              <a:t>想祢恩典</a:t>
            </a:r>
            <a:endParaRPr lang="zh-TW" altLang="en-US" sz="6500" b="1" dirty="0">
              <a:solidFill>
                <a:srgbClr val="660066"/>
              </a:solidFill>
              <a:latin typeface="華康秀風體W3" pitchFamily="65" charset="-120"/>
              <a:ea typeface="華康秀風體W3" pitchFamily="65" charset="-120"/>
              <a:cs typeface="Arial" charset="0"/>
            </a:endParaRPr>
          </a:p>
          <a:p>
            <a:pPr algn="ctr"/>
            <a:r>
              <a:rPr lang="zh-TW" altLang="en-US" sz="6500" b="1" dirty="0">
                <a:solidFill>
                  <a:srgbClr val="660066"/>
                </a:solidFill>
                <a:latin typeface="華康秀風體W3" pitchFamily="65" charset="-120"/>
                <a:ea typeface="華康秀風體W3" pitchFamily="65" charset="-120"/>
                <a:cs typeface="Arial" charset="0"/>
              </a:rPr>
              <a:t>我的心讚美敬</a:t>
            </a:r>
            <a:r>
              <a:rPr lang="zh-TW" altLang="en-US" sz="6500" b="1" dirty="0" smtClean="0">
                <a:solidFill>
                  <a:srgbClr val="660066"/>
                </a:solidFill>
                <a:latin typeface="華康秀風體W3" pitchFamily="65" charset="-120"/>
                <a:ea typeface="華康秀風體W3" pitchFamily="65" charset="-120"/>
                <a:cs typeface="Arial" charset="0"/>
              </a:rPr>
              <a:t>拜祢</a:t>
            </a:r>
            <a:endParaRPr lang="zh-TW" altLang="en-US" sz="6500" b="1" dirty="0">
              <a:solidFill>
                <a:srgbClr val="660066"/>
              </a:solidFill>
              <a:latin typeface="華康秀風體W3" pitchFamily="65" charset="-120"/>
              <a:ea typeface="華康秀風體W3" pitchFamily="65" charset="-120"/>
              <a:cs typeface="Arial" charset="0"/>
            </a:endParaRPr>
          </a:p>
        </p:txBody>
      </p:sp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6324600" y="228600"/>
            <a:ext cx="2470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>
                <a:solidFill>
                  <a:srgbClr val="660066"/>
                </a:solidFill>
                <a:ea typeface="新細明體" charset="-120"/>
                <a:cs typeface="Arial" charset="0"/>
              </a:rPr>
              <a:t>【</a:t>
            </a:r>
            <a:r>
              <a:rPr lang="zh-TW" altLang="en-US">
                <a:solidFill>
                  <a:srgbClr val="660066"/>
                </a:solidFill>
                <a:ea typeface="新細明體" charset="-120"/>
                <a:cs typeface="Arial" charset="0"/>
              </a:rPr>
              <a:t>我的神，我敬拜你</a:t>
            </a:r>
            <a:r>
              <a:rPr lang="en-US" altLang="zh-TW">
                <a:solidFill>
                  <a:srgbClr val="660066"/>
                </a:solidFill>
                <a:ea typeface="新細明體" charset="-120"/>
                <a:cs typeface="Arial" charset="0"/>
              </a:rPr>
              <a:t>】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bg_07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1115616" y="764704"/>
            <a:ext cx="6853158" cy="5093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zh-TW" altLang="en-US" sz="6500" b="1" dirty="0" smtClean="0">
                <a:solidFill>
                  <a:srgbClr val="660066"/>
                </a:solidFill>
                <a:latin typeface="華康秀風體W3" pitchFamily="65" charset="-120"/>
                <a:ea typeface="華康秀風體W3" pitchFamily="65" charset="-120"/>
                <a:cs typeface="Arial" charset="0"/>
              </a:rPr>
              <a:t>祢是</a:t>
            </a:r>
            <a:r>
              <a:rPr lang="zh-TW" altLang="en-US" sz="6500" b="1" dirty="0">
                <a:solidFill>
                  <a:srgbClr val="660066"/>
                </a:solidFill>
                <a:latin typeface="華康秀風體W3" pitchFamily="65" charset="-120"/>
                <a:ea typeface="華康秀風體W3" pitchFamily="65" charset="-120"/>
                <a:cs typeface="Arial" charset="0"/>
              </a:rPr>
              <a:t>我心靈的滿</a:t>
            </a:r>
            <a:r>
              <a:rPr lang="zh-TW" altLang="en-US" sz="6500" b="1" dirty="0" smtClean="0">
                <a:solidFill>
                  <a:srgbClr val="660066"/>
                </a:solidFill>
                <a:latin typeface="華康秀風體W3" pitchFamily="65" charset="-120"/>
                <a:ea typeface="華康秀風體W3" pitchFamily="65" charset="-120"/>
                <a:cs typeface="Arial" charset="0"/>
              </a:rPr>
              <a:t>足</a:t>
            </a:r>
            <a:endParaRPr lang="zh-TW" altLang="en-US" sz="6500" b="1" dirty="0">
              <a:solidFill>
                <a:srgbClr val="660066"/>
              </a:solidFill>
              <a:latin typeface="華康秀風體W3" pitchFamily="65" charset="-120"/>
              <a:ea typeface="華康秀風體W3" pitchFamily="65" charset="-120"/>
              <a:cs typeface="Arial" charset="0"/>
            </a:endParaRPr>
          </a:p>
          <a:p>
            <a:pPr algn="ctr"/>
            <a:r>
              <a:rPr lang="zh-TW" altLang="en-US" sz="6500" b="1" dirty="0" smtClean="0">
                <a:solidFill>
                  <a:srgbClr val="660066"/>
                </a:solidFill>
                <a:latin typeface="華康秀風體W3" pitchFamily="65" charset="-120"/>
                <a:ea typeface="華康秀風體W3" pitchFamily="65" charset="-120"/>
                <a:cs typeface="Arial" charset="0"/>
              </a:rPr>
              <a:t>祢是</a:t>
            </a:r>
            <a:r>
              <a:rPr lang="zh-TW" altLang="en-US" sz="6500" b="1" dirty="0">
                <a:solidFill>
                  <a:srgbClr val="660066"/>
                </a:solidFill>
                <a:latin typeface="華康秀風體W3" pitchFamily="65" charset="-120"/>
                <a:ea typeface="華康秀風體W3" pitchFamily="65" charset="-120"/>
                <a:cs typeface="Arial" charset="0"/>
              </a:rPr>
              <a:t>我唯ㄧ的喜</a:t>
            </a:r>
            <a:r>
              <a:rPr lang="zh-TW" altLang="en-US" sz="6500" b="1" dirty="0" smtClean="0">
                <a:solidFill>
                  <a:srgbClr val="660066"/>
                </a:solidFill>
                <a:latin typeface="華康秀風體W3" pitchFamily="65" charset="-120"/>
                <a:ea typeface="華康秀風體W3" pitchFamily="65" charset="-120"/>
                <a:cs typeface="Arial" charset="0"/>
              </a:rPr>
              <a:t>樂</a:t>
            </a:r>
            <a:br>
              <a:rPr lang="zh-TW" altLang="en-US" sz="6500" b="1" dirty="0" smtClean="0">
                <a:solidFill>
                  <a:srgbClr val="660066"/>
                </a:solidFill>
                <a:latin typeface="華康秀風體W3" pitchFamily="65" charset="-120"/>
                <a:ea typeface="華康秀風體W3" pitchFamily="65" charset="-120"/>
                <a:cs typeface="Arial" charset="0"/>
              </a:rPr>
            </a:br>
            <a:r>
              <a:rPr lang="zh-TW" altLang="en-US" sz="6500" b="1" dirty="0" smtClean="0">
                <a:solidFill>
                  <a:srgbClr val="660066"/>
                </a:solidFill>
                <a:latin typeface="華康秀風體W3" pitchFamily="65" charset="-120"/>
                <a:ea typeface="華康秀風體W3" pitchFamily="65" charset="-120"/>
                <a:cs typeface="Arial" charset="0"/>
              </a:rPr>
              <a:t>在祢的</a:t>
            </a:r>
            <a:r>
              <a:rPr lang="zh-TW" altLang="en-US" sz="6500" b="1" dirty="0">
                <a:solidFill>
                  <a:srgbClr val="660066"/>
                </a:solidFill>
                <a:latin typeface="華康秀風體W3" pitchFamily="65" charset="-120"/>
                <a:ea typeface="華康秀風體W3" pitchFamily="65" charset="-120"/>
                <a:cs typeface="Arial" charset="0"/>
              </a:rPr>
              <a:t>座</a:t>
            </a:r>
            <a:r>
              <a:rPr lang="zh-TW" altLang="en-US" sz="6500" b="1" dirty="0" smtClean="0">
                <a:solidFill>
                  <a:srgbClr val="660066"/>
                </a:solidFill>
                <a:latin typeface="華康秀風體W3" pitchFamily="65" charset="-120"/>
                <a:ea typeface="華康秀風體W3" pitchFamily="65" charset="-120"/>
                <a:cs typeface="Arial" charset="0"/>
              </a:rPr>
              <a:t>前</a:t>
            </a:r>
            <a:endParaRPr lang="en-US" altLang="zh-TW" sz="6500" b="1" dirty="0" smtClean="0">
              <a:solidFill>
                <a:srgbClr val="660066"/>
              </a:solidFill>
              <a:latin typeface="華康秀風體W3" pitchFamily="65" charset="-120"/>
              <a:ea typeface="華康秀風體W3" pitchFamily="65" charset="-120"/>
              <a:cs typeface="Arial" charset="0"/>
            </a:endParaRPr>
          </a:p>
          <a:p>
            <a:pPr algn="ctr"/>
            <a:r>
              <a:rPr lang="zh-TW" altLang="en-US" sz="6500" b="1" dirty="0" smtClean="0">
                <a:solidFill>
                  <a:srgbClr val="660066"/>
                </a:solidFill>
                <a:latin typeface="華康秀風體W3" pitchFamily="65" charset="-120"/>
                <a:ea typeface="華康秀風體W3" pitchFamily="65" charset="-120"/>
                <a:cs typeface="Arial" charset="0"/>
              </a:rPr>
              <a:t>我</a:t>
            </a:r>
            <a:r>
              <a:rPr lang="zh-TW" altLang="en-US" sz="6500" b="1" dirty="0">
                <a:solidFill>
                  <a:srgbClr val="660066"/>
                </a:solidFill>
                <a:latin typeface="華康秀風體W3" pitchFamily="65" charset="-120"/>
                <a:ea typeface="華康秀風體W3" pitchFamily="65" charset="-120"/>
                <a:cs typeface="Arial" charset="0"/>
              </a:rPr>
              <a:t>思</a:t>
            </a:r>
            <a:r>
              <a:rPr lang="zh-TW" altLang="en-US" sz="6500" b="1" dirty="0" smtClean="0">
                <a:solidFill>
                  <a:srgbClr val="660066"/>
                </a:solidFill>
                <a:latin typeface="華康秀風體W3" pitchFamily="65" charset="-120"/>
                <a:ea typeface="華康秀風體W3" pitchFamily="65" charset="-120"/>
                <a:cs typeface="Arial" charset="0"/>
              </a:rPr>
              <a:t>想祢恩典</a:t>
            </a:r>
            <a:endParaRPr lang="zh-TW" altLang="en-US" sz="6500" b="1" dirty="0">
              <a:solidFill>
                <a:srgbClr val="660066"/>
              </a:solidFill>
              <a:latin typeface="華康秀風體W3" pitchFamily="65" charset="-120"/>
              <a:ea typeface="華康秀風體W3" pitchFamily="65" charset="-120"/>
              <a:cs typeface="Arial" charset="0"/>
            </a:endParaRPr>
          </a:p>
          <a:p>
            <a:pPr algn="ctr"/>
            <a:r>
              <a:rPr lang="zh-TW" altLang="en-US" sz="6500" b="1" dirty="0">
                <a:solidFill>
                  <a:srgbClr val="660066"/>
                </a:solidFill>
                <a:latin typeface="華康秀風體W3" pitchFamily="65" charset="-120"/>
                <a:ea typeface="華康秀風體W3" pitchFamily="65" charset="-120"/>
                <a:cs typeface="Arial" charset="0"/>
              </a:rPr>
              <a:t>我的神我要敬</a:t>
            </a:r>
            <a:r>
              <a:rPr lang="zh-TW" altLang="en-US" sz="6500" b="1" dirty="0" smtClean="0">
                <a:solidFill>
                  <a:srgbClr val="660066"/>
                </a:solidFill>
                <a:latin typeface="華康秀風體W3" pitchFamily="65" charset="-120"/>
                <a:ea typeface="華康秀風體W3" pitchFamily="65" charset="-120"/>
                <a:cs typeface="Arial" charset="0"/>
              </a:rPr>
              <a:t>拜祢</a:t>
            </a:r>
            <a:endParaRPr lang="zh-TW" altLang="en-US" sz="6500" b="1" dirty="0">
              <a:solidFill>
                <a:srgbClr val="660066"/>
              </a:solidFill>
              <a:latin typeface="華康秀風體W3" pitchFamily="65" charset="-120"/>
              <a:ea typeface="華康秀風體W3" pitchFamily="65" charset="-120"/>
              <a:cs typeface="Arial" charset="0"/>
            </a:endParaRP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6324600" y="228600"/>
            <a:ext cx="2470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>
                <a:solidFill>
                  <a:srgbClr val="660066"/>
                </a:solidFill>
                <a:ea typeface="新細明體" charset="-120"/>
                <a:cs typeface="Arial" charset="0"/>
              </a:rPr>
              <a:t>【</a:t>
            </a:r>
            <a:r>
              <a:rPr lang="zh-TW" altLang="en-US">
                <a:solidFill>
                  <a:srgbClr val="660066"/>
                </a:solidFill>
                <a:ea typeface="新細明體" charset="-120"/>
                <a:cs typeface="Arial" charset="0"/>
              </a:rPr>
              <a:t>我的神，我敬拜你</a:t>
            </a:r>
            <a:r>
              <a:rPr lang="en-US" altLang="zh-TW">
                <a:solidFill>
                  <a:srgbClr val="660066"/>
                </a:solidFill>
                <a:ea typeface="新細明體" charset="-120"/>
                <a:cs typeface="Arial" charset="0"/>
              </a:rPr>
              <a:t>】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154</Words>
  <Application>Microsoft Office PowerPoint</Application>
  <PresentationFormat>On-screen Show (4:3)</PresentationFormat>
  <Paragraphs>23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1_Default Design</vt:lpstr>
      <vt:lpstr>Slide 1</vt:lpstr>
      <vt:lpstr>Slide 2</vt:lpstr>
      <vt:lpstr>Slide 3</vt:lpstr>
      <vt:lpstr>Slide 4</vt:lpstr>
      <vt:lpstr>Slide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bb</dc:creator>
  <cp:lastModifiedBy>STUPID</cp:lastModifiedBy>
  <cp:revision>4</cp:revision>
  <dcterms:created xsi:type="dcterms:W3CDTF">2005-08-08T06:24:40Z</dcterms:created>
  <dcterms:modified xsi:type="dcterms:W3CDTF">2018-02-05T17:05:11Z</dcterms:modified>
</cp:coreProperties>
</file>