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96" y="-4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3/15/2018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3766713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1329911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681976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3218711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3/15/2018 11:41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328612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subTitle" idx="1"/>
          </p:nvPr>
        </p:nvSpPr>
        <p:spPr>
          <a:xfrm>
            <a:off x="730249" y="4344988"/>
            <a:ext cx="7681913" cy="1446212"/>
          </a:xfrm>
        </p:spPr>
        <p:txBody>
          <a:bodyPr/>
          <a:lstStyle/>
          <a:p>
            <a:pPr algn="ctr"/>
            <a:r>
              <a:rPr lang="zh-TW" altLang="en-US" sz="5400" dirty="0" smtClean="0">
                <a:latin typeface="楷体" panose="02010609060101010101" pitchFamily="49" charset="-122"/>
                <a:ea typeface="楷体" panose="02010609060101010101" pitchFamily="49" charset="-122"/>
              </a:rPr>
              <a:t>詞、曲：</a:t>
            </a:r>
            <a:endParaRPr lang="en-US" altLang="zh-TW" sz="5400" dirty="0" smtClean="0">
              <a:latin typeface="楷体" panose="02010609060101010101" pitchFamily="49" charset="-122"/>
              <a:ea typeface="楷体" panose="02010609060101010101" pitchFamily="49" charset="-122"/>
            </a:endParaRPr>
          </a:p>
          <a:p>
            <a:pPr algn="ctr"/>
            <a:r>
              <a:rPr lang="en-US" altLang="zh-TW" sz="5400" dirty="0" smtClean="0">
                <a:latin typeface="+mj-lt"/>
                <a:ea typeface="楷体" panose="02010609060101010101" pitchFamily="49" charset="-122"/>
              </a:rPr>
              <a:t>Rev. George </a:t>
            </a:r>
            <a:r>
              <a:rPr lang="en-US" altLang="zh-TW" sz="5400" dirty="0" err="1">
                <a:latin typeface="+mj-lt"/>
                <a:ea typeface="楷体" panose="02010609060101010101" pitchFamily="49" charset="-122"/>
              </a:rPr>
              <a:t>Bennard</a:t>
            </a:r>
            <a:endParaRPr lang="en-US" sz="5400" dirty="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a:t>
            </a: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各他山嶺</a:t>
            </a:r>
            <a:r>
              <a:rPr lang="zh-TW" altLang="en-US" sz="5400" dirty="0" smtClean="0">
                <a:latin typeface="楷体" panose="02010609060101010101" pitchFamily="49" charset="-122"/>
                <a:ea typeface="楷体" panose="02010609060101010101" pitchFamily="49" charset="-122"/>
              </a:rPr>
              <a:t>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  孤</a:t>
            </a:r>
            <a:r>
              <a:rPr lang="zh-TW" altLang="en-US" sz="5400" dirty="0">
                <a:latin typeface="楷体" panose="02010609060101010101" pitchFamily="49" charset="-122"/>
                <a:ea typeface="楷体" panose="02010609060101010101" pitchFamily="49" charset="-122"/>
              </a:rPr>
              <a:t>立一十字架</a:t>
            </a:r>
          </a:p>
          <a:p>
            <a:pPr marL="0" indent="0" algn="ctr">
              <a:buNone/>
            </a:pPr>
            <a:r>
              <a:rPr lang="zh-TW" altLang="en-US" sz="5400" dirty="0" smtClean="0">
                <a:latin typeface="楷体" panose="02010609060101010101" pitchFamily="49" charset="-122"/>
                <a:ea typeface="楷体" panose="02010609060101010101" pitchFamily="49" charset="-122"/>
              </a:rPr>
              <a:t>  這</a:t>
            </a:r>
            <a:r>
              <a:rPr lang="zh-TW" altLang="en-US" sz="5400" dirty="0">
                <a:latin typeface="楷体" panose="02010609060101010101" pitchFamily="49" charset="-122"/>
                <a:ea typeface="楷体" panose="02010609060101010101" pitchFamily="49" charset="-122"/>
              </a:rPr>
              <a:t>是羞辱痛苦記號</a:t>
            </a:r>
          </a:p>
        </p:txBody>
      </p:sp>
    </p:spTree>
    <p:extLst>
      <p:ext uri="{BB962C8B-B14F-4D97-AF65-F5344CB8AC3E}">
        <p14:creationId xmlns:p14="http://schemas.microsoft.com/office/powerpoint/2010/main" xmlns=""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神愛子主耶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世人被釘死</a:t>
            </a:r>
          </a:p>
          <a:p>
            <a:pPr marL="0" indent="0" algn="ctr">
              <a:buNone/>
            </a:pPr>
            <a:r>
              <a:rPr lang="zh-TW" altLang="en-US" sz="5400" dirty="0">
                <a:latin typeface="楷体" panose="02010609060101010101" pitchFamily="49" charset="-122"/>
                <a:ea typeface="楷体" panose="02010609060101010101" pitchFamily="49" charset="-122"/>
              </a:rPr>
              <a:t>這十架為我最</a:t>
            </a:r>
            <a:r>
              <a:rPr lang="zh-TW" altLang="en-US" sz="5400" dirty="0" smtClean="0">
                <a:latin typeface="楷体" panose="02010609060101010101" pitchFamily="49" charset="-122"/>
                <a:ea typeface="楷体" panose="02010609060101010101" pitchFamily="49" charset="-122"/>
              </a:rPr>
              <a:t>愛最寶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45670165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18438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故我愛高舉十字寶架 </a:t>
            </a:r>
          </a:p>
          <a:p>
            <a:pPr marL="0" indent="0" algn="ctr">
              <a:buNone/>
            </a:pPr>
            <a:r>
              <a:rPr lang="zh-TW" altLang="en-US" sz="5400" dirty="0">
                <a:latin typeface="楷体" panose="02010609060101010101" pitchFamily="49" charset="-122"/>
                <a:ea typeface="楷体" panose="02010609060101010101" pitchFamily="49" charset="-122"/>
              </a:rPr>
              <a:t>直到在主台前見主面</a:t>
            </a:r>
          </a:p>
          <a:p>
            <a:pPr marL="0" indent="0" algn="ctr">
              <a:buNone/>
            </a:pPr>
            <a:r>
              <a:rPr lang="zh-TW" altLang="en-US" sz="5400" dirty="0">
                <a:latin typeface="楷体" panose="02010609060101010101" pitchFamily="49" charset="-122"/>
                <a:ea typeface="楷体" panose="02010609060101010101" pitchFamily="49" charset="-122"/>
              </a:rPr>
              <a:t>我一生要背負十字架</a:t>
            </a:r>
          </a:p>
          <a:p>
            <a:pPr marL="0" indent="0" algn="ctr">
              <a:buNone/>
            </a:pPr>
            <a:r>
              <a:rPr lang="zh-TW" altLang="en-US" sz="5400" dirty="0">
                <a:latin typeface="楷体" panose="02010609060101010101" pitchFamily="49" charset="-122"/>
                <a:ea typeface="楷体" panose="02010609060101010101" pitchFamily="49" charset="-122"/>
              </a:rPr>
              <a:t>此十架可換公義冠冕</a:t>
            </a:r>
          </a:p>
        </p:txBody>
      </p:sp>
    </p:spTree>
    <p:extLst>
      <p:ext uri="{BB962C8B-B14F-4D97-AF65-F5344CB8AC3E}">
        <p14:creationId xmlns:p14="http://schemas.microsoft.com/office/powerpoint/2010/main" xmlns="" val="101953124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a:t>
            </a:r>
            <a:r>
              <a:rPr lang="zh-TW" altLang="en-US" sz="5400" dirty="0" smtClean="0">
                <a:latin typeface="楷体" panose="02010609060101010101" pitchFamily="49" charset="-122"/>
                <a:ea typeface="楷体" panose="02010609060101010101" pitchFamily="49" charset="-122"/>
              </a:rPr>
              <a:t>主</a:t>
            </a:r>
            <a:r>
              <a:rPr lang="zh-TW" altLang="en-US" sz="5400" dirty="0">
                <a:latin typeface="楷体" panose="02010609060101010101" pitchFamily="49" charset="-122"/>
                <a:ea typeface="楷体" panose="02010609060101010101" pitchFamily="49" charset="-122"/>
              </a:rPr>
              <a:t>寶貴十字</a:t>
            </a:r>
            <a:r>
              <a:rPr lang="zh-TW" altLang="en-US" sz="5400" dirty="0" smtClean="0">
                <a:latin typeface="楷体" panose="02010609060101010101" pitchFamily="49" charset="-122"/>
                <a:ea typeface="楷体" panose="02010609060101010101" pitchFamily="49" charset="-122"/>
              </a:rPr>
              <a:t>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  乃</a:t>
            </a:r>
            <a:r>
              <a:rPr lang="zh-TW" altLang="en-US" sz="5400" dirty="0">
                <a:latin typeface="楷体" panose="02010609060101010101" pitchFamily="49" charset="-122"/>
                <a:ea typeface="楷体" panose="02010609060101010101" pitchFamily="49" charset="-122"/>
              </a:rPr>
              <a:t>世人所輕視</a:t>
            </a:r>
          </a:p>
          <a:p>
            <a:pPr marL="0" indent="0" algn="ctr">
              <a:buNone/>
            </a:pPr>
            <a:r>
              <a:rPr lang="zh-TW" altLang="en-US" sz="5400" dirty="0" smtClean="0">
                <a:latin typeface="楷体" panose="02010609060101010101" pitchFamily="49" charset="-122"/>
                <a:ea typeface="楷体" panose="02010609060101010101" pitchFamily="49" charset="-122"/>
              </a:rPr>
              <a:t>  於</a:t>
            </a:r>
            <a:r>
              <a:rPr lang="zh-TW" altLang="en-US" sz="5400" dirty="0">
                <a:latin typeface="楷体" panose="02010609060101010101" pitchFamily="49" charset="-122"/>
                <a:ea typeface="楷体" panose="02010609060101010101" pitchFamily="49" charset="-122"/>
              </a:rPr>
              <a:t>我卻是真神仁慈</a:t>
            </a:r>
          </a:p>
        </p:txBody>
      </p:sp>
    </p:spTree>
    <p:extLst>
      <p:ext uri="{BB962C8B-B14F-4D97-AF65-F5344CB8AC3E}">
        <p14:creationId xmlns:p14="http://schemas.microsoft.com/office/powerpoint/2010/main" xmlns="" val="271993086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神愛子主耶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離</a:t>
            </a:r>
            <a:r>
              <a:rPr lang="zh-TW" altLang="en-US" sz="5400" dirty="0">
                <a:latin typeface="楷体" panose="02010609060101010101" pitchFamily="49" charset="-122"/>
                <a:ea typeface="楷体" panose="02010609060101010101" pitchFamily="49" charset="-122"/>
              </a:rPr>
              <a:t>天堂眾榮華</a:t>
            </a:r>
          </a:p>
          <a:p>
            <a:pPr marL="0" indent="0" algn="ctr">
              <a:buNone/>
            </a:pPr>
            <a:r>
              <a:rPr lang="zh-TW" altLang="en-US" sz="5400" dirty="0">
                <a:latin typeface="楷体" panose="02010609060101010101" pitchFamily="49" charset="-122"/>
                <a:ea typeface="楷体" panose="02010609060101010101" pitchFamily="49" charset="-122"/>
              </a:rPr>
              <a:t>甘願為世人背</a:t>
            </a:r>
            <a:r>
              <a:rPr lang="zh-TW" altLang="en-US" sz="5400" dirty="0" smtClean="0">
                <a:latin typeface="楷体" panose="02010609060101010101" pitchFamily="49" charset="-122"/>
                <a:ea typeface="楷体" panose="02010609060101010101" pitchFamily="49" charset="-122"/>
              </a:rPr>
              <a:t>此苦架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20023526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古舊十架</a:t>
            </a:r>
          </a:p>
        </p:txBody>
      </p:sp>
      <p:sp>
        <p:nvSpPr>
          <p:cNvPr id="3" name="Subtitle 2"/>
          <p:cNvSpPr>
            <a:spLocks noGrp="1"/>
          </p:cNvSpPr>
          <p:nvPr>
            <p:ph type="body" sz="quarter" idx="10"/>
          </p:nvPr>
        </p:nvSpPr>
        <p:spPr>
          <a:xfrm>
            <a:off x="381000" y="18438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故我愛高舉十字寶架 </a:t>
            </a:r>
          </a:p>
          <a:p>
            <a:pPr marL="0" indent="0" algn="ctr">
              <a:buNone/>
            </a:pPr>
            <a:r>
              <a:rPr lang="zh-TW" altLang="en-US" sz="5400" dirty="0">
                <a:latin typeface="楷体" panose="02010609060101010101" pitchFamily="49" charset="-122"/>
                <a:ea typeface="楷体" panose="02010609060101010101" pitchFamily="49" charset="-122"/>
              </a:rPr>
              <a:t>直到在主台前見主面</a:t>
            </a:r>
          </a:p>
          <a:p>
            <a:pPr marL="0" indent="0" algn="ctr">
              <a:buNone/>
            </a:pPr>
            <a:r>
              <a:rPr lang="zh-TW" altLang="en-US" sz="5400" dirty="0">
                <a:latin typeface="楷体" panose="02010609060101010101" pitchFamily="49" charset="-122"/>
                <a:ea typeface="楷体" panose="02010609060101010101" pitchFamily="49" charset="-122"/>
              </a:rPr>
              <a:t>我一生要背負十字架</a:t>
            </a:r>
          </a:p>
          <a:p>
            <a:pPr marL="0" indent="0" algn="ctr">
              <a:buNone/>
            </a:pPr>
            <a:r>
              <a:rPr lang="zh-TW" altLang="en-US" sz="5400" dirty="0">
                <a:latin typeface="楷体" panose="02010609060101010101" pitchFamily="49" charset="-122"/>
                <a:ea typeface="楷体" panose="02010609060101010101" pitchFamily="49" charset="-122"/>
              </a:rPr>
              <a:t>此十架可換公義冠冕</a:t>
            </a:r>
          </a:p>
        </p:txBody>
      </p:sp>
    </p:spTree>
    <p:extLst>
      <p:ext uri="{BB962C8B-B14F-4D97-AF65-F5344CB8AC3E}">
        <p14:creationId xmlns:p14="http://schemas.microsoft.com/office/powerpoint/2010/main" xmlns="" val="311724140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103</TotalTime>
  <Words>912</Words>
  <Application>Microsoft Office PowerPoint</Application>
  <PresentationFormat>On-screen Show (4:3)</PresentationFormat>
  <Paragraphs>57</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古舊十架</vt:lpstr>
      <vt:lpstr>古舊十架</vt:lpstr>
      <vt:lpstr>古舊十架</vt:lpstr>
      <vt:lpstr>古舊十架</vt:lpstr>
      <vt:lpstr>古舊十架</vt:lpstr>
      <vt:lpstr>古舊十架</vt:lpstr>
      <vt:lpstr>古舊十架</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23</cp:revision>
  <dcterms:created xsi:type="dcterms:W3CDTF">2015-02-07T13:24:58Z</dcterms:created>
  <dcterms:modified xsi:type="dcterms:W3CDTF">2018-03-16T03:43:18Z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