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57" r:id="rId4"/>
    <p:sldId id="258" r:id="rId5"/>
    <p:sldId id="259" r:id="rId6"/>
    <p:sldId id="260" r:id="rId7"/>
    <p:sldId id="261" r:id="rId8"/>
    <p:sldId id="262"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84" y="-57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6/1/2018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6/1/2018 12:09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1783750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6/1/2018 12:09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50119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6/1/2018 12:09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527097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6/1/2018 12:09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1356965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6/1/2018 12:09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140411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6/1/2018 12:09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711174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6/1/2018 12:09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23770101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6/1/2018 12:09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37380462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6/1/2018 12:09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2592083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681913" cy="1066800"/>
          </a:xfrm>
        </p:spPr>
        <p:txBody>
          <a:bodyPr/>
          <a:lstStyle/>
          <a:p>
            <a:pPr algn="ctr">
              <a:lnSpc>
                <a:spcPct val="150000"/>
              </a:lnSpc>
            </a:pPr>
            <a:r>
              <a:rPr lang="zh-TW" altLang="en-US" dirty="0">
                <a:effectLst/>
                <a:latin typeface="楷体" panose="02010609060101010101" pitchFamily="49" charset="-122"/>
                <a:ea typeface="楷体" panose="02010609060101010101" pitchFamily="49" charset="-122"/>
              </a:rPr>
              <a:t>使徒信</a:t>
            </a:r>
            <a:r>
              <a:rPr lang="zh-TW" altLang="en-US" dirty="0" smtClean="0">
                <a:effectLst/>
                <a:latin typeface="楷体" panose="02010609060101010101" pitchFamily="49" charset="-122"/>
                <a:ea typeface="楷体" panose="02010609060101010101" pitchFamily="49" charset="-122"/>
              </a:rPr>
              <a:t>經</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57400"/>
            <a:ext cx="8382000" cy="3157788"/>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華</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信上帝</a:t>
            </a:r>
            <a:r>
              <a:rPr lang="zh-TW" altLang="en-US" sz="5400" dirty="0" smtClean="0">
                <a:latin typeface="楷体" panose="02010609060101010101" pitchFamily="49" charset="-122"/>
                <a:ea typeface="楷体" panose="02010609060101010101" pitchFamily="49" charset="-122"/>
              </a:rPr>
              <a:t>，全</a:t>
            </a:r>
            <a:r>
              <a:rPr lang="zh-TW" altLang="en-US" sz="5400" dirty="0">
                <a:latin typeface="楷体" panose="02010609060101010101" pitchFamily="49" charset="-122"/>
                <a:ea typeface="楷体" panose="02010609060101010101" pitchFamily="49" charset="-122"/>
              </a:rPr>
              <a:t>能的父</a:t>
            </a:r>
            <a:r>
              <a:rPr lang="zh-TW" altLang="en-US" sz="5400" dirty="0" smtClean="0">
                <a:latin typeface="楷体" panose="02010609060101010101" pitchFamily="49" charset="-122"/>
                <a:ea typeface="楷体" panose="02010609060101010101" pitchFamily="49" charset="-122"/>
              </a:rPr>
              <a:t>，創</a:t>
            </a:r>
            <a:r>
              <a:rPr lang="zh-TW" altLang="en-US" sz="5400" dirty="0">
                <a:latin typeface="楷体" panose="02010609060101010101" pitchFamily="49" charset="-122"/>
                <a:ea typeface="楷体" panose="02010609060101010101" pitchFamily="49" charset="-122"/>
              </a:rPr>
              <a:t>造天地的主</a:t>
            </a:r>
            <a:r>
              <a:rPr lang="zh-TW" altLang="en-US" sz="5400" dirty="0" smtClean="0">
                <a:latin typeface="楷体" panose="02010609060101010101" pitchFamily="49" charset="-122"/>
                <a:ea typeface="楷体" panose="02010609060101010101" pitchFamily="49" charset="-122"/>
              </a:rPr>
              <a:t>。</a:t>
            </a:r>
            <a:endParaRPr lang="en-US" altLang="zh-TW" sz="5400" dirty="0">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台</a:t>
            </a: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我信上帝，全能的父，創造天地的主宰</a:t>
            </a:r>
            <a:r>
              <a:rPr lang="zh-TW" altLang="en-US" sz="5400" dirty="0" smtClean="0">
                <a:solidFill>
                  <a:srgbClr val="FFFF00"/>
                </a:solidFill>
                <a:latin typeface="楷体" panose="02010609060101010101" pitchFamily="49" charset="-122"/>
                <a:ea typeface="楷体" panose="02010609060101010101" pitchFamily="49" charset="-12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11453867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100012"/>
            <a:ext cx="8382000" cy="3157788"/>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華</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信耶穌基督</a:t>
            </a:r>
            <a:r>
              <a:rPr lang="zh-TW" altLang="en-US" sz="5400" dirty="0" smtClean="0">
                <a:latin typeface="楷体" panose="02010609060101010101" pitchFamily="49" charset="-122"/>
                <a:ea typeface="楷体" panose="02010609060101010101" pitchFamily="49" charset="-122"/>
              </a:rPr>
              <a:t>，上</a:t>
            </a:r>
            <a:r>
              <a:rPr lang="zh-TW" altLang="en-US" sz="5400" dirty="0">
                <a:latin typeface="楷体" panose="02010609060101010101" pitchFamily="49" charset="-122"/>
                <a:ea typeface="楷体" panose="02010609060101010101" pitchFamily="49" charset="-122"/>
              </a:rPr>
              <a:t>帝的獨生子</a:t>
            </a: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們的主</a:t>
            </a:r>
            <a:r>
              <a:rPr lang="zh-TW" alt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台</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我</a:t>
            </a:r>
            <a:r>
              <a:rPr lang="zh-TW" altLang="en-US" sz="5400" dirty="0">
                <a:solidFill>
                  <a:srgbClr val="FFFF00"/>
                </a:solidFill>
                <a:latin typeface="楷体" panose="02010609060101010101" pitchFamily="49" charset="-122"/>
                <a:ea typeface="楷体" panose="02010609060101010101" pitchFamily="49" charset="-122"/>
              </a:rPr>
              <a:t>信耶穌基督</a:t>
            </a:r>
            <a:r>
              <a:rPr lang="zh-TW" altLang="en-US" sz="5400" dirty="0" smtClean="0">
                <a:solidFill>
                  <a:srgbClr val="FFFF00"/>
                </a:solidFill>
                <a:latin typeface="楷体" panose="02010609060101010101" pitchFamily="49" charset="-122"/>
                <a:ea typeface="楷体" panose="02010609060101010101" pitchFamily="49" charset="-122"/>
              </a:rPr>
              <a:t>，上</a:t>
            </a:r>
            <a:r>
              <a:rPr lang="zh-TW" altLang="en-US" sz="5400" dirty="0">
                <a:solidFill>
                  <a:srgbClr val="FFFF00"/>
                </a:solidFill>
                <a:latin typeface="楷体" panose="02010609060101010101" pitchFamily="49" charset="-122"/>
                <a:ea typeface="楷体" panose="02010609060101010101" pitchFamily="49" charset="-122"/>
              </a:rPr>
              <a:t>帝的獨生子</a:t>
            </a:r>
            <a:r>
              <a:rPr lang="zh-TW" altLang="en-US" sz="5400" dirty="0" smtClean="0">
                <a:solidFill>
                  <a:srgbClr val="FFFF00"/>
                </a:solidFill>
                <a:latin typeface="楷体" panose="02010609060101010101" pitchFamily="49" charset="-122"/>
                <a:ea typeface="楷体" panose="02010609060101010101" pitchFamily="49" charset="-122"/>
              </a:rPr>
              <a:t>，咱</a:t>
            </a:r>
            <a:r>
              <a:rPr lang="zh-TW" altLang="en-US" sz="5400" dirty="0">
                <a:solidFill>
                  <a:srgbClr val="FFFF00"/>
                </a:solidFill>
                <a:latin typeface="楷体" panose="02010609060101010101" pitchFamily="49" charset="-122"/>
                <a:ea typeface="楷体" panose="02010609060101010101" pitchFamily="49" charset="-122"/>
              </a:rPr>
              <a:t>的主</a:t>
            </a:r>
            <a:r>
              <a:rPr lang="zh-TW" altLang="en-US" sz="5400" dirty="0" smtClean="0">
                <a:solidFill>
                  <a:srgbClr val="FFFF00"/>
                </a:solidFill>
                <a:latin typeface="楷体" panose="02010609060101010101" pitchFamily="49" charset="-122"/>
                <a:ea typeface="楷体" panose="02010609060101010101" pitchFamily="49" charset="-12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181208088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133600"/>
            <a:ext cx="8382000" cy="3157788"/>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華</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因</a:t>
            </a:r>
            <a:r>
              <a:rPr lang="zh-TW" altLang="en-US" sz="5400" dirty="0">
                <a:latin typeface="楷体" panose="02010609060101010101" pitchFamily="49" charset="-122"/>
                <a:ea typeface="楷体" panose="02010609060101010101" pitchFamily="49" charset="-122"/>
              </a:rPr>
              <a:t>著聖靈成孕</a:t>
            </a:r>
            <a:r>
              <a:rPr lang="zh-TW" altLang="en-US" sz="5400" dirty="0" smtClean="0">
                <a:latin typeface="楷体" panose="02010609060101010101" pitchFamily="49" charset="-122"/>
                <a:ea typeface="楷体" panose="02010609060101010101" pitchFamily="49" charset="-122"/>
              </a:rPr>
              <a:t>，從</a:t>
            </a:r>
            <a:r>
              <a:rPr lang="zh-TW" altLang="en-US" sz="5400" dirty="0">
                <a:latin typeface="楷体" panose="02010609060101010101" pitchFamily="49" charset="-122"/>
                <a:ea typeface="楷体" panose="02010609060101010101" pitchFamily="49" charset="-122"/>
              </a:rPr>
              <a:t>童女馬利亞所生</a:t>
            </a:r>
            <a:r>
              <a:rPr lang="zh-TW" alt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台</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祂</a:t>
            </a:r>
            <a:r>
              <a:rPr lang="zh-TW" altLang="en-US" sz="5400" dirty="0">
                <a:solidFill>
                  <a:srgbClr val="FFFF00"/>
                </a:solidFill>
                <a:latin typeface="楷体" panose="02010609060101010101" pitchFamily="49" charset="-122"/>
                <a:ea typeface="楷体" panose="02010609060101010101" pitchFamily="49" charset="-122"/>
              </a:rPr>
              <a:t>對聖神投胎</a:t>
            </a:r>
            <a:r>
              <a:rPr lang="zh-TW" altLang="en-US" sz="5400" dirty="0" smtClean="0">
                <a:solidFill>
                  <a:srgbClr val="FFFF00"/>
                </a:solidFill>
                <a:latin typeface="楷体" panose="02010609060101010101" pitchFamily="49" charset="-122"/>
                <a:ea typeface="楷体" panose="02010609060101010101" pitchFamily="49" charset="-122"/>
              </a:rPr>
              <a:t>，對</a:t>
            </a:r>
            <a:r>
              <a:rPr lang="zh-TW" altLang="en-US" sz="5400" dirty="0">
                <a:solidFill>
                  <a:srgbClr val="FFFF00"/>
                </a:solidFill>
                <a:latin typeface="楷体" panose="02010609060101010101" pitchFamily="49" charset="-122"/>
                <a:ea typeface="楷体" panose="02010609060101010101" pitchFamily="49" charset="-122"/>
              </a:rPr>
              <a:t>在室女馬利亞出世；</a:t>
            </a:r>
          </a:p>
        </p:txBody>
      </p:sp>
    </p:spTree>
    <p:extLst>
      <p:ext uri="{BB962C8B-B14F-4D97-AF65-F5344CB8AC3E}">
        <p14:creationId xmlns:p14="http://schemas.microsoft.com/office/powerpoint/2010/main" xmlns="" val="133625647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2438" y="1371600"/>
            <a:ext cx="8382000" cy="4819781"/>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華</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在</a:t>
            </a:r>
            <a:r>
              <a:rPr lang="zh-TW" altLang="en-US" sz="5400" dirty="0">
                <a:latin typeface="楷体" panose="02010609060101010101" pitchFamily="49" charset="-122"/>
                <a:ea typeface="楷体" panose="02010609060101010101" pitchFamily="49" charset="-122"/>
              </a:rPr>
              <a:t>本丟彼拉多手下遇</a:t>
            </a:r>
            <a:r>
              <a:rPr lang="zh-TW" altLang="en-US" sz="5400" dirty="0" smtClean="0">
                <a:latin typeface="楷体" panose="02010609060101010101" pitchFamily="49" charset="-122"/>
                <a:ea typeface="楷体" panose="02010609060101010101" pitchFamily="49" charset="-122"/>
              </a:rPr>
              <a:t>難</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被</a:t>
            </a:r>
            <a:r>
              <a:rPr lang="zh-TW" altLang="en-US" sz="5400" dirty="0">
                <a:latin typeface="楷体" panose="02010609060101010101" pitchFamily="49" charset="-122"/>
                <a:ea typeface="楷体" panose="02010609060101010101" pitchFamily="49" charset="-122"/>
              </a:rPr>
              <a:t>釘在十字架上</a:t>
            </a:r>
            <a:r>
              <a:rPr lang="zh-TW" altLang="en-US" sz="5400" dirty="0" smtClean="0">
                <a:latin typeface="楷体" panose="02010609060101010101" pitchFamily="49" charset="-122"/>
                <a:ea typeface="楷体" panose="02010609060101010101" pitchFamily="49" charset="-122"/>
              </a:rPr>
              <a:t>，死</a:t>
            </a:r>
            <a:r>
              <a:rPr lang="zh-TW" altLang="en-US" sz="5400" dirty="0">
                <a:latin typeface="楷体" panose="02010609060101010101" pitchFamily="49" charset="-122"/>
                <a:ea typeface="楷体" panose="02010609060101010101" pitchFamily="49" charset="-122"/>
              </a:rPr>
              <a:t>了</a:t>
            </a:r>
            <a:r>
              <a:rPr lang="zh-TW" altLang="en-US" sz="5400" dirty="0" smtClean="0">
                <a:latin typeface="楷体" panose="02010609060101010101" pitchFamily="49" charset="-122"/>
                <a:ea typeface="楷体" panose="02010609060101010101" pitchFamily="49" charset="-122"/>
              </a:rPr>
              <a:t>，葬了；</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台</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在</a:t>
            </a:r>
            <a:r>
              <a:rPr lang="zh-TW" altLang="en-US" sz="5400" dirty="0">
                <a:solidFill>
                  <a:srgbClr val="FFFF00"/>
                </a:solidFill>
                <a:latin typeface="楷体" panose="02010609060101010101" pitchFamily="49" charset="-122"/>
                <a:ea typeface="楷体" panose="02010609060101010101" pitchFamily="49" charset="-122"/>
              </a:rPr>
              <a:t>本丟彼拉多任內受</a:t>
            </a:r>
            <a:r>
              <a:rPr lang="zh-TW" altLang="en-US" sz="5400" dirty="0" smtClean="0">
                <a:solidFill>
                  <a:srgbClr val="FFFF00"/>
                </a:solidFill>
                <a:latin typeface="楷体" panose="02010609060101010101" pitchFamily="49" charset="-122"/>
                <a:ea typeface="楷体" panose="02010609060101010101" pitchFamily="49" charset="-122"/>
              </a:rPr>
              <a:t>苦</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釘</a:t>
            </a:r>
            <a:r>
              <a:rPr lang="zh-TW" altLang="en-US" sz="5400" dirty="0">
                <a:solidFill>
                  <a:srgbClr val="FFFF00"/>
                </a:solidFill>
                <a:latin typeface="楷体" panose="02010609060101010101" pitchFamily="49" charset="-122"/>
                <a:ea typeface="楷体" panose="02010609060101010101" pitchFamily="49" charset="-122"/>
              </a:rPr>
              <a:t>十字架</a:t>
            </a:r>
            <a:r>
              <a:rPr lang="zh-TW" altLang="en-US" sz="5400" dirty="0" smtClean="0">
                <a:solidFill>
                  <a:srgbClr val="FFFF00"/>
                </a:solidFill>
                <a:latin typeface="楷体" panose="02010609060101010101" pitchFamily="49" charset="-122"/>
                <a:ea typeface="楷体" panose="02010609060101010101" pitchFamily="49" charset="-122"/>
              </a:rPr>
              <a:t>，死</a:t>
            </a:r>
            <a:r>
              <a:rPr lang="zh-TW" altLang="en-US" sz="5400" dirty="0">
                <a:solidFill>
                  <a:srgbClr val="FFFF00"/>
                </a:solidFill>
                <a:latin typeface="楷体" panose="02010609060101010101" pitchFamily="49" charset="-122"/>
                <a:ea typeface="楷体" panose="02010609060101010101" pitchFamily="49" charset="-122"/>
              </a:rPr>
              <a:t>、埋葬、落陰府；</a:t>
            </a:r>
          </a:p>
        </p:txBody>
      </p:sp>
    </p:spTree>
    <p:extLst>
      <p:ext uri="{BB962C8B-B14F-4D97-AF65-F5344CB8AC3E}">
        <p14:creationId xmlns:p14="http://schemas.microsoft.com/office/powerpoint/2010/main" xmlns="" val="392122784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66218"/>
            <a:ext cx="8382000" cy="4653582"/>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華</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下</a:t>
            </a:r>
            <a:r>
              <a:rPr lang="zh-TW" altLang="en-US" sz="5400" dirty="0">
                <a:latin typeface="楷体" panose="02010609060101010101" pitchFamily="49" charset="-122"/>
                <a:ea typeface="楷体" panose="02010609060101010101" pitchFamily="49" charset="-122"/>
              </a:rPr>
              <a:t>到陰間</a:t>
            </a:r>
            <a:r>
              <a:rPr lang="zh-TW" altLang="en-US" sz="5400" dirty="0" smtClean="0">
                <a:latin typeface="楷体" panose="02010609060101010101" pitchFamily="49" charset="-122"/>
                <a:ea typeface="楷体" panose="02010609060101010101" pitchFamily="49" charset="-122"/>
              </a:rPr>
              <a:t>；第</a:t>
            </a:r>
            <a:r>
              <a:rPr lang="zh-TW" altLang="en-US" sz="5400" dirty="0">
                <a:latin typeface="楷体" panose="02010609060101010101" pitchFamily="49" charset="-122"/>
                <a:ea typeface="楷体" panose="02010609060101010101" pitchFamily="49" charset="-122"/>
              </a:rPr>
              <a:t>三天從死裡復活；後升天</a:t>
            </a:r>
            <a:r>
              <a:rPr lang="zh-TW" altLang="en-US" sz="5400" dirty="0" smtClean="0">
                <a:latin typeface="楷体" panose="02010609060101010101" pitchFamily="49" charset="-122"/>
                <a:ea typeface="楷体" panose="02010609060101010101" pitchFamily="49" charset="-122"/>
              </a:rPr>
              <a:t>，坐</a:t>
            </a:r>
            <a:r>
              <a:rPr lang="zh-TW" altLang="en-US" sz="5400" dirty="0">
                <a:latin typeface="楷体" panose="02010609060101010101" pitchFamily="49" charset="-122"/>
                <a:ea typeface="楷体" panose="02010609060101010101" pitchFamily="49" charset="-122"/>
              </a:rPr>
              <a:t>在無所不能的</a:t>
            </a:r>
            <a:r>
              <a:rPr lang="zh-TW" altLang="en-US" sz="5400" dirty="0" smtClean="0">
                <a:latin typeface="楷体" panose="02010609060101010101" pitchFamily="49" charset="-122"/>
                <a:ea typeface="楷体" panose="02010609060101010101" pitchFamily="49" charset="-122"/>
              </a:rPr>
              <a:t>父上</a:t>
            </a:r>
            <a:r>
              <a:rPr lang="zh-TW" altLang="en-US" sz="5400" dirty="0">
                <a:latin typeface="楷体" panose="02010609060101010101" pitchFamily="49" charset="-122"/>
                <a:ea typeface="楷体" panose="02010609060101010101" pitchFamily="49" charset="-122"/>
              </a:rPr>
              <a:t>帝的右邊</a:t>
            </a:r>
            <a:r>
              <a:rPr lang="zh-TW" alt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台</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第</a:t>
            </a:r>
            <a:r>
              <a:rPr lang="zh-TW" altLang="en-US" sz="5400" dirty="0">
                <a:solidFill>
                  <a:srgbClr val="FFFF00"/>
                </a:solidFill>
                <a:latin typeface="楷体" panose="02010609060101010101" pitchFamily="49" charset="-122"/>
                <a:ea typeface="楷体" panose="02010609060101010101" pitchFamily="49" charset="-122"/>
              </a:rPr>
              <a:t>三日對死人中復活</a:t>
            </a:r>
            <a:r>
              <a:rPr lang="zh-TW" altLang="en-US" sz="5400" dirty="0" smtClean="0">
                <a:solidFill>
                  <a:srgbClr val="FFFF00"/>
                </a:solidFill>
                <a:latin typeface="楷体" panose="02010609060101010101" pitchFamily="49" charset="-122"/>
                <a:ea typeface="楷体" panose="02010609060101010101" pitchFamily="49" charset="-122"/>
              </a:rPr>
              <a:t>、升</a:t>
            </a:r>
            <a:r>
              <a:rPr lang="zh-TW" altLang="en-US" sz="5400" dirty="0">
                <a:solidFill>
                  <a:srgbClr val="FFFF00"/>
                </a:solidFill>
                <a:latin typeface="楷体" panose="02010609060101010101" pitchFamily="49" charset="-122"/>
                <a:ea typeface="楷体" panose="02010609060101010101" pitchFamily="49" charset="-122"/>
              </a:rPr>
              <a:t>天，今坐佇全能的</a:t>
            </a:r>
            <a:r>
              <a:rPr lang="zh-TW" altLang="en-US" sz="5400" dirty="0" smtClean="0">
                <a:solidFill>
                  <a:srgbClr val="FFFF00"/>
                </a:solidFill>
                <a:latin typeface="楷体" panose="02010609060101010101" pitchFamily="49" charset="-122"/>
                <a:ea typeface="楷体" panose="02010609060101010101" pitchFamily="49" charset="-122"/>
              </a:rPr>
              <a:t>父上</a:t>
            </a:r>
            <a:r>
              <a:rPr lang="zh-TW" altLang="en-US" sz="5400" dirty="0">
                <a:solidFill>
                  <a:srgbClr val="FFFF00"/>
                </a:solidFill>
                <a:latin typeface="楷体" panose="02010609060101010101" pitchFamily="49" charset="-122"/>
                <a:ea typeface="楷体" panose="02010609060101010101" pitchFamily="49" charset="-122"/>
              </a:rPr>
              <a:t>帝的大旁；</a:t>
            </a:r>
          </a:p>
        </p:txBody>
      </p:sp>
    </p:spTree>
    <p:extLst>
      <p:ext uri="{BB962C8B-B14F-4D97-AF65-F5344CB8AC3E}">
        <p14:creationId xmlns:p14="http://schemas.microsoft.com/office/powerpoint/2010/main" xmlns="" val="353256653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57400"/>
            <a:ext cx="8382000" cy="3157788"/>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華</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將</a:t>
            </a:r>
            <a:r>
              <a:rPr lang="zh-TW" altLang="en-US" sz="5400" dirty="0">
                <a:latin typeface="楷体" panose="02010609060101010101" pitchFamily="49" charset="-122"/>
                <a:ea typeface="楷体" panose="02010609060101010101" pitchFamily="49" charset="-122"/>
              </a:rPr>
              <a:t>來要從那裡降臨</a:t>
            </a:r>
            <a:r>
              <a:rPr lang="zh-TW" altLang="en-US" sz="5400" dirty="0" smtClean="0">
                <a:latin typeface="楷体" panose="02010609060101010101" pitchFamily="49" charset="-122"/>
                <a:ea typeface="楷体" panose="02010609060101010101" pitchFamily="49" charset="-122"/>
              </a:rPr>
              <a:t>，審</a:t>
            </a:r>
            <a:r>
              <a:rPr lang="zh-TW" altLang="en-US" sz="5400" dirty="0">
                <a:latin typeface="楷体" panose="02010609060101010101" pitchFamily="49" charset="-122"/>
                <a:ea typeface="楷体" panose="02010609060101010101" pitchFamily="49" charset="-122"/>
              </a:rPr>
              <a:t>判活人、死人</a:t>
            </a:r>
            <a:r>
              <a:rPr lang="zh-TW" alt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台</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祂要對遐閣來審判活</a:t>
            </a:r>
            <a:r>
              <a:rPr lang="zh-TW" altLang="en-US" sz="5400" dirty="0" smtClean="0">
                <a:solidFill>
                  <a:srgbClr val="FFFF00"/>
                </a:solidFill>
                <a:latin typeface="楷体" panose="02010609060101010101" pitchFamily="49" charset="-122"/>
                <a:ea typeface="楷体" panose="02010609060101010101" pitchFamily="49" charset="-122"/>
              </a:rPr>
              <a:t>人及</a:t>
            </a:r>
            <a:r>
              <a:rPr lang="zh-TW" altLang="en-US" sz="5400" dirty="0">
                <a:solidFill>
                  <a:srgbClr val="FFFF00"/>
                </a:solidFill>
                <a:latin typeface="楷体" panose="02010609060101010101" pitchFamily="49" charset="-122"/>
                <a:ea typeface="楷体" panose="02010609060101010101" pitchFamily="49" charset="-122"/>
              </a:rPr>
              <a:t>死人</a:t>
            </a:r>
            <a:r>
              <a:rPr lang="zh-TW" altLang="en-US" sz="5400" dirty="0" smtClean="0">
                <a:solidFill>
                  <a:srgbClr val="FFFF00"/>
                </a:solidFill>
                <a:latin typeface="楷体" panose="02010609060101010101" pitchFamily="49" charset="-122"/>
                <a:ea typeface="楷体" panose="02010609060101010101" pitchFamily="49" charset="-12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150784261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47612"/>
            <a:ext cx="8382000" cy="3157788"/>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華</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信聖靈</a:t>
            </a:r>
            <a:r>
              <a:rPr lang="zh-TW" altLang="en-US" sz="5400" dirty="0" smtClean="0">
                <a:latin typeface="楷体" panose="02010609060101010101" pitchFamily="49" charset="-122"/>
                <a:ea typeface="楷体" panose="02010609060101010101" pitchFamily="49" charset="-122"/>
              </a:rPr>
              <a:t>；一</a:t>
            </a:r>
            <a:r>
              <a:rPr lang="zh-TW" altLang="en-US" sz="5400" dirty="0">
                <a:latin typeface="楷体" panose="02010609060101010101" pitchFamily="49" charset="-122"/>
                <a:ea typeface="楷体" panose="02010609060101010101" pitchFamily="49" charset="-122"/>
              </a:rPr>
              <a:t>聖基督教會</a:t>
            </a:r>
            <a:r>
              <a:rPr lang="zh-TW" altLang="en-US" sz="5400" dirty="0" smtClean="0">
                <a:latin typeface="楷体" panose="02010609060101010101" pitchFamily="49" charset="-122"/>
                <a:ea typeface="楷体" panose="02010609060101010101" pitchFamily="49" charset="-122"/>
              </a:rPr>
              <a:t>，聖</a:t>
            </a:r>
            <a:r>
              <a:rPr lang="zh-TW" altLang="en-US" sz="5400" dirty="0">
                <a:latin typeface="楷体" panose="02010609060101010101" pitchFamily="49" charset="-122"/>
                <a:ea typeface="楷体" panose="02010609060101010101" pitchFamily="49" charset="-122"/>
              </a:rPr>
              <a:t>徒相通</a:t>
            </a:r>
            <a:r>
              <a:rPr lang="zh-TW" alt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台</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我</a:t>
            </a:r>
            <a:r>
              <a:rPr lang="zh-TW" altLang="en-US" sz="5400" dirty="0">
                <a:solidFill>
                  <a:srgbClr val="FFFF00"/>
                </a:solidFill>
                <a:latin typeface="楷体" panose="02010609060101010101" pitchFamily="49" charset="-122"/>
                <a:ea typeface="楷体" panose="02010609060101010101" pitchFamily="49" charset="-122"/>
              </a:rPr>
              <a:t>信聖神</a:t>
            </a:r>
            <a:r>
              <a:rPr lang="zh-TW" altLang="en-US" sz="5400" dirty="0" smtClean="0">
                <a:solidFill>
                  <a:srgbClr val="FFFF00"/>
                </a:solidFill>
                <a:latin typeface="楷体" panose="02010609060101010101" pitchFamily="49" charset="-122"/>
                <a:ea typeface="楷体" panose="02010609060101010101" pitchFamily="49" charset="-122"/>
              </a:rPr>
              <a:t>，我</a:t>
            </a:r>
            <a:r>
              <a:rPr lang="zh-TW" altLang="en-US" sz="5400" dirty="0">
                <a:solidFill>
                  <a:srgbClr val="FFFF00"/>
                </a:solidFill>
                <a:latin typeface="楷体" panose="02010609060101010101" pitchFamily="49" charset="-122"/>
                <a:ea typeface="楷体" panose="02010609060101010101" pitchFamily="49" charset="-122"/>
              </a:rPr>
              <a:t>信聖，公同的教會</a:t>
            </a:r>
            <a:r>
              <a:rPr lang="zh-TW" altLang="en-US" sz="5400" dirty="0" smtClean="0">
                <a:solidFill>
                  <a:srgbClr val="FFFF00"/>
                </a:solidFill>
                <a:latin typeface="楷体" panose="02010609060101010101" pitchFamily="49" charset="-122"/>
                <a:ea typeface="楷体" panose="02010609060101010101" pitchFamily="49" charset="-122"/>
              </a:rPr>
              <a:t>，聖</a:t>
            </a:r>
            <a:r>
              <a:rPr lang="zh-TW" altLang="en-US" sz="5400" dirty="0">
                <a:solidFill>
                  <a:srgbClr val="FFFF00"/>
                </a:solidFill>
                <a:latin typeface="楷体" panose="02010609060101010101" pitchFamily="49" charset="-122"/>
                <a:ea typeface="楷体" panose="02010609060101010101" pitchFamily="49" charset="-122"/>
              </a:rPr>
              <a:t>徒的相通</a:t>
            </a:r>
            <a:r>
              <a:rPr lang="zh-TW" altLang="en-US" sz="5400" dirty="0" smtClean="0">
                <a:solidFill>
                  <a:srgbClr val="FFFF00"/>
                </a:solidFill>
                <a:latin typeface="楷体" panose="02010609060101010101" pitchFamily="49" charset="-122"/>
                <a:ea typeface="楷体" panose="02010609060101010101" pitchFamily="49" charset="-12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259327227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23812"/>
            <a:ext cx="8382000" cy="3157788"/>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華</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罪</a:t>
            </a:r>
            <a:r>
              <a:rPr lang="zh-TW" altLang="en-US" sz="5400" dirty="0">
                <a:latin typeface="楷体" panose="02010609060101010101" pitchFamily="49" charset="-122"/>
                <a:ea typeface="楷体" panose="02010609060101010101" pitchFamily="49" charset="-122"/>
              </a:rPr>
              <a:t>得赦免</a:t>
            </a:r>
            <a:r>
              <a:rPr lang="zh-TW" altLang="en-US" sz="5400" dirty="0" smtClean="0">
                <a:latin typeface="楷体" panose="02010609060101010101" pitchFamily="49" charset="-122"/>
                <a:ea typeface="楷体" panose="02010609060101010101" pitchFamily="49" charset="-122"/>
              </a:rPr>
              <a:t>；肉</a:t>
            </a:r>
            <a:r>
              <a:rPr lang="zh-TW" altLang="en-US" sz="5400" dirty="0">
                <a:latin typeface="楷体" panose="02010609060101010101" pitchFamily="49" charset="-122"/>
                <a:ea typeface="楷体" panose="02010609060101010101" pitchFamily="49" charset="-122"/>
              </a:rPr>
              <a:t>體復活</a:t>
            </a:r>
            <a:r>
              <a:rPr lang="zh-TW" altLang="en-US" sz="5400" dirty="0" smtClean="0">
                <a:latin typeface="楷体" panose="02010609060101010101" pitchFamily="49" charset="-122"/>
                <a:ea typeface="楷体" panose="02010609060101010101" pitchFamily="49" charset="-122"/>
              </a:rPr>
              <a:t>；並</a:t>
            </a:r>
            <a:r>
              <a:rPr lang="zh-TW" altLang="en-US" sz="5400" dirty="0">
                <a:latin typeface="楷体" panose="02010609060101010101" pitchFamily="49" charset="-122"/>
                <a:ea typeface="楷体" panose="02010609060101010101" pitchFamily="49" charset="-122"/>
              </a:rPr>
              <a:t>且永生</a:t>
            </a:r>
            <a:r>
              <a:rPr lang="zh-TW" altLang="en-US" sz="5400" dirty="0" smtClean="0">
                <a:latin typeface="楷体" panose="02010609060101010101" pitchFamily="49" charset="-122"/>
                <a:ea typeface="楷体" panose="02010609060101010101" pitchFamily="49" charset="-122"/>
              </a:rPr>
              <a:t>。阿們。</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台</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罪</a:t>
            </a:r>
            <a:r>
              <a:rPr lang="zh-TW" altLang="en-US" sz="5400" dirty="0">
                <a:solidFill>
                  <a:srgbClr val="FFFF00"/>
                </a:solidFill>
                <a:latin typeface="楷体" panose="02010609060101010101" pitchFamily="49" charset="-122"/>
                <a:ea typeface="楷体" panose="02010609060101010101" pitchFamily="49" charset="-122"/>
              </a:rPr>
              <a:t>的赦免；肉體的復</a:t>
            </a:r>
            <a:r>
              <a:rPr lang="zh-TW" altLang="en-US" sz="5400" dirty="0" smtClean="0">
                <a:solidFill>
                  <a:srgbClr val="FFFF00"/>
                </a:solidFill>
                <a:latin typeface="楷体" panose="02010609060101010101" pitchFamily="49" charset="-122"/>
                <a:ea typeface="楷体" panose="02010609060101010101" pitchFamily="49" charset="-122"/>
              </a:rPr>
              <a:t>活</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永</a:t>
            </a:r>
            <a:r>
              <a:rPr lang="zh-TW" altLang="en-US" sz="5400" dirty="0">
                <a:solidFill>
                  <a:srgbClr val="FFFF00"/>
                </a:solidFill>
                <a:latin typeface="楷体" panose="02010609060101010101" pitchFamily="49" charset="-122"/>
                <a:ea typeface="楷体" panose="02010609060101010101" pitchFamily="49" charset="-122"/>
              </a:rPr>
              <a:t>遠的活命</a:t>
            </a:r>
            <a:r>
              <a:rPr lang="zh-TW" altLang="en-US" sz="5400" dirty="0" smtClean="0">
                <a:solidFill>
                  <a:srgbClr val="FFFF00"/>
                </a:solidFill>
                <a:latin typeface="楷体" panose="02010609060101010101" pitchFamily="49" charset="-122"/>
                <a:ea typeface="楷体" panose="02010609060101010101" pitchFamily="49" charset="-122"/>
              </a:rPr>
              <a:t>，阿</a:t>
            </a:r>
            <a:r>
              <a:rPr lang="zh-TW" altLang="en-US" sz="5400" dirty="0">
                <a:solidFill>
                  <a:srgbClr val="FFFF00"/>
                </a:solidFill>
                <a:latin typeface="楷体" panose="02010609060101010101" pitchFamily="49" charset="-122"/>
                <a:ea typeface="楷体" panose="02010609060101010101" pitchFamily="49" charset="-122"/>
              </a:rPr>
              <a:t>們</a:t>
            </a:r>
            <a:r>
              <a:rPr lang="zh-TW" altLang="en-US" sz="5400" dirty="0" smtClean="0">
                <a:solidFill>
                  <a:srgbClr val="FFFF00"/>
                </a:solidFill>
                <a:latin typeface="楷体" panose="02010609060101010101" pitchFamily="49" charset="-122"/>
                <a:ea typeface="楷体" panose="02010609060101010101" pitchFamily="49" charset="-12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418128162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55</TotalTime>
  <Words>1322</Words>
  <Application>Microsoft Office PowerPoint</Application>
  <PresentationFormat>On-screen Show (4:3)</PresentationFormat>
  <Paragraphs>61</Paragraphs>
  <Slides>9</Slides>
  <Notes>9</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1_Purple Template 1 Trebuchet</vt:lpstr>
      <vt:lpstr>White with Courier font for code slides</vt:lpstr>
      <vt:lpstr>使徒信經</vt:lpstr>
      <vt:lpstr>使徒信經</vt:lpstr>
      <vt:lpstr>使徒信經</vt:lpstr>
      <vt:lpstr>使徒信經</vt:lpstr>
      <vt:lpstr>使徒信經</vt:lpstr>
      <vt:lpstr>使徒信經</vt:lpstr>
      <vt:lpstr>使徒信經</vt:lpstr>
      <vt:lpstr>使徒信經</vt:lpstr>
      <vt:lpstr>使徒信經</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16</cp:revision>
  <dcterms:created xsi:type="dcterms:W3CDTF">2015-02-07T13:24:58Z</dcterms:created>
  <dcterms:modified xsi:type="dcterms:W3CDTF">2018-06-01T04:09:54Z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