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314" r:id="rId5"/>
    <p:sldId id="298" r:id="rId6"/>
    <p:sldId id="308" r:id="rId7"/>
    <p:sldId id="309" r:id="rId8"/>
    <p:sldId id="310" r:id="rId9"/>
    <p:sldId id="311" r:id="rId10"/>
    <p:sldId id="312" r:id="rId11"/>
    <p:sldId id="313" r:id="rId12"/>
    <p:sldId id="315" r:id="rId13"/>
    <p:sldId id="316" r:id="rId14"/>
    <p:sldId id="3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7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9:28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5/5/2018 9:35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146</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耶和華扶起被壓下的人。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耶和華喜愛義人。</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耶和華保護寄居的，扶持孤兒和寡婦，</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卻使惡人的道路彎曲。</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990600"/>
            <a:ext cx="8001000" cy="5816977"/>
          </a:xfrm>
        </p:spPr>
        <p:txBody>
          <a:bodyPr/>
          <a:lstStyle/>
          <a:p>
            <a:pPr marL="0" indent="0" algn="ctr">
              <a:buNone/>
            </a:pPr>
            <a:r>
              <a:rPr lang="zh-TW" altLang="en-US" sz="4500" u="sng" dirty="0" smtClean="0">
                <a:latin typeface="標楷體" pitchFamily="65" charset="-120"/>
                <a:ea typeface="標楷體" pitchFamily="65" charset="-120"/>
              </a:rPr>
              <a:t>司會</a:t>
            </a:r>
            <a:endParaRPr lang="en-US" altLang="zh-TW" sz="4500" dirty="0" smtClean="0">
              <a:latin typeface="標楷體" pitchFamily="65" charset="-120"/>
              <a:ea typeface="標楷體" pitchFamily="65" charset="-120"/>
            </a:endParaRPr>
          </a:p>
          <a:p>
            <a:pPr marL="0" indent="0">
              <a:buNone/>
            </a:pPr>
            <a:r>
              <a:rPr lang="en-US" altLang="zh-TW" sz="4500" dirty="0" smtClean="0">
                <a:latin typeface="標楷體" pitchFamily="65" charset="-120"/>
                <a:ea typeface="標楷體" pitchFamily="65" charset="-120"/>
              </a:rPr>
              <a:t>【</a:t>
            </a:r>
            <a:r>
              <a:rPr lang="zh-TW" altLang="en-US" sz="4500" dirty="0" smtClean="0">
                <a:latin typeface="標楷體" pitchFamily="65" charset="-120"/>
                <a:ea typeface="標楷體" pitchFamily="65" charset="-120"/>
              </a:rPr>
              <a:t>啟</a:t>
            </a:r>
            <a:r>
              <a:rPr lang="en-US" altLang="zh-TW" sz="4500" dirty="0" smtClean="0">
                <a:latin typeface="標楷體" pitchFamily="65" charset="-120"/>
                <a:ea typeface="標楷體" pitchFamily="65" charset="-120"/>
              </a:rPr>
              <a:t>】</a:t>
            </a:r>
            <a:r>
              <a:rPr lang="zh-TW" altLang="zh-TW" sz="4500" dirty="0" smtClean="0">
                <a:latin typeface="標楷體" pitchFamily="65" charset="-120"/>
                <a:ea typeface="標楷體" pitchFamily="65" charset="-120"/>
              </a:rPr>
              <a:t>耶和華要作王，直到永遠！</a:t>
            </a:r>
            <a:endParaRPr lang="en-US" altLang="zh-TW" sz="4500" dirty="0" smtClean="0">
              <a:latin typeface="標楷體" pitchFamily="65" charset="-120"/>
              <a:ea typeface="標楷體" pitchFamily="65" charset="-120"/>
            </a:endParaRPr>
          </a:p>
          <a:p>
            <a:pPr marL="0" indent="0" algn="ctr">
              <a:buNone/>
            </a:pPr>
            <a:r>
              <a:rPr lang="zh-TW" altLang="en-US" sz="4500" u="sng" dirty="0" smtClean="0">
                <a:solidFill>
                  <a:srgbClr val="FFFF00"/>
                </a:solidFill>
                <a:latin typeface="標楷體" pitchFamily="65" charset="-120"/>
                <a:ea typeface="標楷體" pitchFamily="65" charset="-120"/>
              </a:rPr>
              <a:t>會眾</a:t>
            </a:r>
            <a:endParaRPr lang="zh-TW" altLang="en-US" sz="4500" dirty="0">
              <a:solidFill>
                <a:srgbClr val="FFFF00"/>
              </a:solidFill>
              <a:latin typeface="標楷體" pitchFamily="65" charset="-120"/>
              <a:ea typeface="標楷體" pitchFamily="65" charset="-120"/>
            </a:endParaRPr>
          </a:p>
          <a:p>
            <a:pPr marL="0" indent="0">
              <a:buNone/>
            </a:pPr>
            <a:r>
              <a:rPr lang="en-US" altLang="zh-TW" sz="4500" dirty="0">
                <a:solidFill>
                  <a:srgbClr val="FFFF00"/>
                </a:solidFill>
                <a:latin typeface="標楷體" pitchFamily="65" charset="-120"/>
                <a:ea typeface="標楷體" pitchFamily="65" charset="-120"/>
              </a:rPr>
              <a:t>【</a:t>
            </a:r>
            <a:r>
              <a:rPr lang="zh-TW" altLang="en-US" sz="4500" dirty="0" smtClean="0">
                <a:solidFill>
                  <a:srgbClr val="FFFF00"/>
                </a:solidFill>
                <a:latin typeface="標楷體" pitchFamily="65" charset="-120"/>
                <a:ea typeface="標楷體" pitchFamily="65" charset="-120"/>
              </a:rPr>
              <a:t>應</a:t>
            </a:r>
            <a:r>
              <a:rPr lang="en-US" altLang="zh-TW" sz="4500" dirty="0" smtClean="0">
                <a:solidFill>
                  <a:srgbClr val="FFFF00"/>
                </a:solidFill>
                <a:latin typeface="標楷體" pitchFamily="65" charset="-120"/>
                <a:ea typeface="標楷體" pitchFamily="65" charset="-120"/>
              </a:rPr>
              <a:t>】</a:t>
            </a:r>
            <a:r>
              <a:rPr lang="zh-TW" altLang="zh-TW" sz="4500" dirty="0" smtClean="0">
                <a:latin typeface="標楷體" pitchFamily="65" charset="-120"/>
                <a:ea typeface="標楷體" pitchFamily="65" charset="-120"/>
              </a:rPr>
              <a:t>錫安哪，你的　神要作王，直到萬代！</a:t>
            </a:r>
            <a:endParaRPr lang="en-US" altLang="zh-TW" sz="4500" dirty="0" smtClean="0">
              <a:solidFill>
                <a:srgbClr val="FFFF00"/>
              </a:solidFill>
              <a:latin typeface="標楷體" pitchFamily="65" charset="-120"/>
              <a:ea typeface="標楷體" pitchFamily="65" charset="-120"/>
            </a:endParaRPr>
          </a:p>
          <a:p>
            <a:pPr marL="0" indent="0" algn="ctr">
              <a:buNone/>
            </a:pPr>
            <a:r>
              <a:rPr lang="zh-TW" altLang="en-US" sz="4500" u="sng" dirty="0" smtClean="0">
                <a:solidFill>
                  <a:srgbClr val="92D050"/>
                </a:solidFill>
                <a:latin typeface="標楷體" pitchFamily="65" charset="-120"/>
                <a:ea typeface="標楷體" pitchFamily="65" charset="-120"/>
              </a:rPr>
              <a:t>司會和會眾</a:t>
            </a:r>
            <a:endParaRPr lang="zh-TW" altLang="en-US" sz="4500" dirty="0" smtClean="0">
              <a:solidFill>
                <a:srgbClr val="92D050"/>
              </a:solidFill>
              <a:latin typeface="標楷體" pitchFamily="65" charset="-120"/>
              <a:ea typeface="標楷體" pitchFamily="65" charset="-120"/>
            </a:endParaRPr>
          </a:p>
          <a:p>
            <a:pPr marL="0" indent="0">
              <a:buNone/>
            </a:pPr>
            <a:r>
              <a:rPr lang="en-US" altLang="zh-TW" sz="4500" dirty="0" smtClean="0">
                <a:solidFill>
                  <a:srgbClr val="92D050"/>
                </a:solidFill>
                <a:latin typeface="標楷體" pitchFamily="65" charset="-120"/>
                <a:ea typeface="標楷體" pitchFamily="65" charset="-120"/>
              </a:rPr>
              <a:t>【</a:t>
            </a:r>
            <a:r>
              <a:rPr lang="zh-TW" altLang="en-US" sz="4500" dirty="0" smtClean="0">
                <a:solidFill>
                  <a:srgbClr val="92D050"/>
                </a:solidFill>
                <a:latin typeface="標楷體" pitchFamily="65" charset="-120"/>
                <a:ea typeface="標楷體" pitchFamily="65" charset="-120"/>
              </a:rPr>
              <a:t>齊</a:t>
            </a:r>
            <a:r>
              <a:rPr lang="en-US" altLang="zh-TW" sz="4500" dirty="0" smtClean="0">
                <a:solidFill>
                  <a:srgbClr val="92D050"/>
                </a:solidFill>
                <a:latin typeface="標楷體" pitchFamily="65" charset="-120"/>
                <a:ea typeface="標楷體" pitchFamily="65" charset="-120"/>
              </a:rPr>
              <a:t>】</a:t>
            </a:r>
            <a:r>
              <a:rPr lang="zh-TW" altLang="zh-TW" sz="4500" dirty="0" smtClean="0">
                <a:solidFill>
                  <a:srgbClr val="92D050"/>
                </a:solidFill>
                <a:latin typeface="標楷體" pitchFamily="65" charset="-120"/>
                <a:ea typeface="標楷體" pitchFamily="65" charset="-120"/>
              </a:rPr>
              <a:t>你們要讚美耶和華！</a:t>
            </a:r>
            <a:endParaRPr lang="en-US" altLang="zh-TW" sz="4500" dirty="0" smtClean="0">
              <a:solidFill>
                <a:srgbClr val="92D050"/>
              </a:solidFill>
              <a:latin typeface="標楷體" pitchFamily="65" charset="-120"/>
              <a:ea typeface="標楷體" pitchFamily="65" charset="-120"/>
            </a:endParaRPr>
          </a:p>
          <a:p>
            <a:pPr marL="0" indent="0">
              <a:buNone/>
            </a:pPr>
            <a:endParaRPr lang="zh-TW" altLang="en-US" sz="45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4042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你們要讚美耶和華</a:t>
            </a:r>
            <a:r>
              <a:rPr lang="en-US"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我的心哪，你要讚</a:t>
            </a:r>
            <a:r>
              <a:rPr lang="zh-TW" altLang="zh-TW" sz="5400" dirty="0" smtClean="0">
                <a:solidFill>
                  <a:srgbClr val="FFFF00"/>
                </a:solidFill>
                <a:latin typeface="標楷體" pitchFamily="65" charset="-120"/>
                <a:ea typeface="標楷體" pitchFamily="65" charset="-120"/>
              </a:rPr>
              <a:t>美</a:t>
            </a:r>
            <a:endParaRPr lang="en-US" altLang="zh-TW"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  		</a:t>
            </a:r>
            <a:r>
              <a:rPr lang="zh-TW" altLang="zh-TW" sz="5400" dirty="0" smtClean="0">
                <a:solidFill>
                  <a:srgbClr val="FFFF00"/>
                </a:solidFill>
                <a:latin typeface="標楷體" pitchFamily="65" charset="-120"/>
                <a:ea typeface="標楷體" pitchFamily="65" charset="-120"/>
              </a:rPr>
              <a:t>耶</a:t>
            </a:r>
            <a:r>
              <a:rPr lang="zh-TW" altLang="zh-TW" sz="5400" dirty="0" smtClean="0">
                <a:solidFill>
                  <a:srgbClr val="FFFF00"/>
                </a:solidFill>
                <a:latin typeface="標楷體" pitchFamily="65" charset="-120"/>
                <a:ea typeface="標楷體" pitchFamily="65" charset="-120"/>
              </a:rPr>
              <a:t>和華</a:t>
            </a:r>
            <a:r>
              <a:rPr lang="en-US"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我一生要讚美耶和華；</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我還活的時候要歌頌我的　神！</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你們不要倚靠君王，</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不要倚靠世人；他一點不能幫助。</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他的氣一斷，就歸回塵土；</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他所打算的，當日就消滅了。</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以雅各的　神為幫助、</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仰望耶和華</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　神的，這人便為有福！</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耶和華造天、地、海，和其中的萬物；</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他守誠實，直到永遠。</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他為受屈的伸冤，</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賜食物與飢餓的。</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耶和華釋放被囚的；</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耶和華開了瞎子的眼睛；</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535</TotalTime>
  <Words>1620</Words>
  <Application>Microsoft Office PowerPoint</Application>
  <PresentationFormat>On-screen Show (4:3)</PresentationFormat>
  <Paragraphs>108</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115</cp:revision>
  <dcterms:created xsi:type="dcterms:W3CDTF">2015-02-07T13:24:58Z</dcterms:created>
  <dcterms:modified xsi:type="dcterms:W3CDTF">2018-05-05T13:37:00Z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