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5"/>
  </p:notesMasterIdLst>
  <p:sldIdLst>
    <p:sldId id="280" r:id="rId4"/>
    <p:sldId id="305" r:id="rId5"/>
    <p:sldId id="298" r:id="rId6"/>
    <p:sldId id="299" r:id="rId7"/>
    <p:sldId id="300" r:id="rId8"/>
    <p:sldId id="301" r:id="rId9"/>
    <p:sldId id="302" r:id="rId10"/>
    <p:sldId id="303" r:id="rId11"/>
    <p:sldId id="304"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84"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6/1/2018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12:52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12:57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12:59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1:01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1:02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1:01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1:02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1:01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22</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23</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24</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25</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27</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1:05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28</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1:05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29</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1:05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30</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1:06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31</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12:56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12:56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12:56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6/1/2018 12:57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傳道書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3</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3428631"/>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尋找有時，</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失落有時；</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3428631"/>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保守有時，</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捨棄有時；</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3428631"/>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撕裂有時，</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縫</a:t>
            </a:r>
            <a:r>
              <a:rPr lang="zh-TW" altLang="zh-TW" sz="5400" dirty="0" smtClean="0">
                <a:solidFill>
                  <a:srgbClr val="FFFF00"/>
                </a:solidFill>
                <a:latin typeface="標楷體" pitchFamily="65" charset="-120"/>
                <a:ea typeface="標楷體" pitchFamily="65" charset="-120"/>
              </a:rPr>
              <a:t>補有時；</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3428631"/>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靜默有時，</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言語有時；</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3428631"/>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喜愛有時，</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恨惡有時；</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3428631"/>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爭戰有時，</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和</a:t>
            </a:r>
            <a:r>
              <a:rPr lang="zh-TW" altLang="zh-TW" sz="5400" dirty="0" smtClean="0">
                <a:solidFill>
                  <a:srgbClr val="FFFF00"/>
                </a:solidFill>
                <a:latin typeface="標楷體" pitchFamily="65" charset="-120"/>
                <a:ea typeface="標楷體" pitchFamily="65" charset="-120"/>
              </a:rPr>
              <a:t>好有時。</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524451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我知道　神一切所做的都必永存，</a:t>
            </a:r>
            <a:endParaRPr lang="en-US" altLang="zh-TW" sz="4800" dirty="0" smtClean="0">
              <a:latin typeface="標楷體" pitchFamily="65" charset="-120"/>
              <a:ea typeface="標楷體" pitchFamily="65" charset="-120"/>
            </a:endParaRP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無所增添，無所減少</a:t>
            </a:r>
            <a:r>
              <a:rPr lang="zh-TW" altLang="zh-TW" sz="4800"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00B050"/>
                </a:solidFill>
                <a:latin typeface="標楷體" pitchFamily="65" charset="-120"/>
                <a:ea typeface="標楷體" pitchFamily="65" charset="-120"/>
              </a:rPr>
              <a:t>【</a:t>
            </a:r>
            <a:r>
              <a:rPr lang="zh-TW" altLang="en-US" sz="4800" dirty="0" smtClean="0">
                <a:solidFill>
                  <a:srgbClr val="00B050"/>
                </a:solidFill>
                <a:latin typeface="標楷體" pitchFamily="65" charset="-120"/>
                <a:ea typeface="標楷體" pitchFamily="65" charset="-120"/>
              </a:rPr>
              <a:t>齊</a:t>
            </a:r>
            <a:r>
              <a:rPr lang="en-US" altLang="zh-TW" sz="4800" dirty="0" smtClean="0">
                <a:solidFill>
                  <a:srgbClr val="00B050"/>
                </a:solidFill>
                <a:latin typeface="標楷體" pitchFamily="65" charset="-120"/>
                <a:ea typeface="標楷體" pitchFamily="65" charset="-120"/>
              </a:rPr>
              <a:t>】</a:t>
            </a:r>
            <a:r>
              <a:rPr lang="zh-TW" altLang="zh-TW" sz="4800" dirty="0" smtClean="0">
                <a:solidFill>
                  <a:srgbClr val="00B050"/>
                </a:solidFill>
                <a:latin typeface="標楷體" pitchFamily="65" charset="-120"/>
                <a:ea typeface="標楷體" pitchFamily="65" charset="-120"/>
              </a:rPr>
              <a:t>神這樣行，是要人在他面前存敬畏的心。</a:t>
            </a:r>
            <a:endParaRPr lang="zh-TW" altLang="en-US" sz="4800" dirty="0">
              <a:solidFill>
                <a:srgbClr val="00B05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a:t>
            </a:r>
            <a:r>
              <a:rPr lang="zh-TW" altLang="en-US" u="sng" dirty="0" smtClean="0">
                <a:effectLst/>
                <a:latin typeface="楷体" panose="02010609060101010101" pitchFamily="49" charset="-122"/>
                <a:ea typeface="楷体" panose="02010609060101010101" pitchFamily="49" charset="-122"/>
              </a:rPr>
              <a:t>應</a:t>
            </a:r>
            <a:r>
              <a:rPr lang="en-US" altLang="zh-TW" u="sng" dirty="0" smtClean="0">
                <a:effectLst/>
                <a:latin typeface="楷体" panose="02010609060101010101" pitchFamily="49" charset="-122"/>
                <a:ea typeface="楷体" panose="02010609060101010101" pitchFamily="49" charset="-122"/>
              </a:rPr>
              <a:t>(</a:t>
            </a:r>
            <a:r>
              <a:rPr lang="zh-TW" altLang="en-US" u="sng" dirty="0" smtClean="0">
                <a:effectLst/>
                <a:latin typeface="楷体" panose="02010609060101010101" pitchFamily="49" charset="-122"/>
                <a:ea typeface="楷体" panose="02010609060101010101" pitchFamily="49" charset="-122"/>
              </a:rPr>
              <a:t>台</a:t>
            </a:r>
            <a:r>
              <a:rPr lang="en-US" altLang="zh-TW" u="sng" dirty="0" smtClean="0">
                <a:effectLst/>
                <a:latin typeface="楷体" panose="02010609060101010101" pitchFamily="49" charset="-122"/>
                <a:ea typeface="楷体" panose="02010609060101010101" pitchFamily="49" charset="-122"/>
              </a:rPr>
              <a:t>)</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傳道書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3</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天下萬項事攏有伊的期；</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事事攏有伊的時：</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1295400"/>
            <a:ext cx="82296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生有時，</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死有時；</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a:t>
            </a:r>
            <a:r>
              <a:rPr lang="zh-TW" altLang="en-US" u="sng" dirty="0" smtClean="0">
                <a:effectLst/>
                <a:latin typeface="楷体" panose="02010609060101010101" pitchFamily="49" charset="-122"/>
                <a:ea typeface="楷体" panose="02010609060101010101" pitchFamily="49" charset="-122"/>
              </a:rPr>
              <a:t>應</a:t>
            </a:r>
            <a:r>
              <a:rPr lang="en-US" altLang="zh-TW" u="sng" dirty="0" smtClean="0">
                <a:effectLst/>
                <a:latin typeface="楷体" panose="02010609060101010101" pitchFamily="49" charset="-122"/>
                <a:ea typeface="楷体" panose="02010609060101010101" pitchFamily="49" charset="-122"/>
              </a:rPr>
              <a:t>(</a:t>
            </a:r>
            <a:r>
              <a:rPr lang="zh-TW" altLang="en-US" u="sng" dirty="0" smtClean="0">
                <a:effectLst/>
                <a:latin typeface="楷体" panose="02010609060101010101" pitchFamily="49" charset="-122"/>
                <a:ea typeface="楷体" panose="02010609060101010101" pitchFamily="49" charset="-122"/>
              </a:rPr>
              <a:t>華</a:t>
            </a:r>
            <a:r>
              <a:rPr lang="en-US" altLang="zh-TW" u="sng" dirty="0" smtClean="0">
                <a:effectLst/>
                <a:latin typeface="楷体" panose="02010609060101010101" pitchFamily="49" charset="-122"/>
                <a:ea typeface="楷体" panose="02010609060101010101" pitchFamily="49" charset="-122"/>
              </a:rPr>
              <a:t>)</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傳道書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3</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8001000" cy="3913379"/>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栽種有時，</a:t>
            </a:r>
            <a:endParaRPr lang="en-US" altLang="zh-TW" sz="5400" dirty="0" smtClean="0">
              <a:latin typeface="標楷體" pitchFamily="65" charset="-120"/>
              <a:ea typeface="標楷體" pitchFamily="65" charset="-120"/>
            </a:endParaRPr>
          </a:p>
          <a:p>
            <a:pPr marL="0" indent="0">
              <a:buNone/>
            </a:pPr>
            <a:r>
              <a:rPr lang="en-US" altLang="zh-TW" sz="25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smtClean="0">
              <a:solidFill>
                <a:srgbClr val="FFFF00"/>
              </a:solidFill>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挖所栽種的有時；</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447800"/>
            <a:ext cx="74676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哭有時，</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笑有時；</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295400"/>
            <a:ext cx="78486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哀</a:t>
            </a:r>
            <a:r>
              <a:rPr lang="zh-TW" altLang="zh-TW" sz="5400" dirty="0" smtClean="0">
                <a:latin typeface="標楷體" pitchFamily="65" charset="-120"/>
                <a:ea typeface="標楷體" pitchFamily="65" charset="-120"/>
              </a:rPr>
              <a:t>傷</a:t>
            </a:r>
            <a:r>
              <a:rPr lang="zh-TW" altLang="zh-TW" sz="5400" dirty="0" smtClean="0">
                <a:latin typeface="標楷體" pitchFamily="65" charset="-120"/>
                <a:ea typeface="標楷體" pitchFamily="65" charset="-120"/>
              </a:rPr>
              <a:t>有</a:t>
            </a:r>
            <a:r>
              <a:rPr lang="zh-TW" altLang="zh-TW" sz="5400" dirty="0" smtClean="0">
                <a:latin typeface="標楷體" pitchFamily="65" charset="-120"/>
                <a:ea typeface="標楷體" pitchFamily="65" charset="-120"/>
              </a:rPr>
              <a:t>時，</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跳舞有時，</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8486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同房有時，</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分房有時；</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3428631"/>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親熱有時，</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冷</a:t>
            </a:r>
            <a:r>
              <a:rPr lang="zh-TW" altLang="zh-TW" sz="5400" dirty="0" smtClean="0">
                <a:solidFill>
                  <a:srgbClr val="FFFF00"/>
                </a:solidFill>
                <a:latin typeface="標楷體" pitchFamily="65" charset="-120"/>
                <a:ea typeface="標楷體" pitchFamily="65" charset="-120"/>
              </a:rPr>
              <a:t>淡有時；</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3428631"/>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搜尋有時，</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失落有時；</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3428631"/>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保存有時，</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放拺有時；</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3428631"/>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拆有時，</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補</a:t>
            </a:r>
            <a:r>
              <a:rPr lang="zh-TW" altLang="zh-TW" sz="5400" dirty="0" smtClean="0">
                <a:solidFill>
                  <a:srgbClr val="FFFF00"/>
                </a:solidFill>
                <a:latin typeface="標楷體" pitchFamily="65" charset="-120"/>
                <a:ea typeface="標楷體" pitchFamily="65" charset="-120"/>
              </a:rPr>
              <a:t>有時；</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3428631"/>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靜靜有時，</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講話有時；</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3428631"/>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疼有時，</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怨有時；</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凡事都有定期，</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天下萬務都有定時。</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3428631"/>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戰爭有時，</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和</a:t>
            </a:r>
            <a:r>
              <a:rPr lang="zh-TW" altLang="zh-TW" sz="5400" dirty="0" smtClean="0">
                <a:solidFill>
                  <a:srgbClr val="FFFF00"/>
                </a:solidFill>
                <a:latin typeface="標楷體" pitchFamily="65" charset="-120"/>
                <a:ea typeface="標楷體" pitchFamily="65" charset="-120"/>
              </a:rPr>
              <a:t>平有時。</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524451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我知上帝所做的一切攏會留到永遠，</a:t>
            </a:r>
            <a:endParaRPr lang="en-US" altLang="zh-TW" sz="4800" dirty="0" smtClean="0">
              <a:latin typeface="標楷體" pitchFamily="65" charset="-120"/>
              <a:ea typeface="標楷體" pitchFamily="65" charset="-120"/>
            </a:endParaRP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無加添，無減少。</a:t>
            </a:r>
            <a:endParaRPr lang="en-US" altLang="zh-TW"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00B050"/>
                </a:solidFill>
                <a:latin typeface="標楷體" pitchFamily="65" charset="-120"/>
                <a:ea typeface="標楷體" pitchFamily="65" charset="-120"/>
              </a:rPr>
              <a:t>【</a:t>
            </a:r>
            <a:r>
              <a:rPr lang="zh-TW" altLang="en-US" sz="4800" dirty="0" smtClean="0">
                <a:solidFill>
                  <a:srgbClr val="00B050"/>
                </a:solidFill>
                <a:latin typeface="標楷體" pitchFamily="65" charset="-120"/>
                <a:ea typeface="標楷體" pitchFamily="65" charset="-120"/>
              </a:rPr>
              <a:t>齊</a:t>
            </a:r>
            <a:r>
              <a:rPr lang="en-US" altLang="zh-TW" sz="4800" dirty="0" smtClean="0">
                <a:solidFill>
                  <a:srgbClr val="00B050"/>
                </a:solidFill>
                <a:latin typeface="標楷體" pitchFamily="65" charset="-120"/>
                <a:ea typeface="標楷體" pitchFamily="65" charset="-120"/>
              </a:rPr>
              <a:t>】</a:t>
            </a:r>
            <a:r>
              <a:rPr lang="zh-TW" altLang="zh-TW" sz="4800" dirty="0" smtClean="0">
                <a:solidFill>
                  <a:srgbClr val="00B050"/>
                </a:solidFill>
                <a:latin typeface="標楷體" pitchFamily="65" charset="-120"/>
                <a:ea typeface="標楷體" pitchFamily="65" charset="-120"/>
              </a:rPr>
              <a:t>上帝按呢做，是欲互人佇祂的面前心存敬畏。</a:t>
            </a:r>
            <a:endParaRPr lang="zh-TW" altLang="en-US" sz="4800" dirty="0">
              <a:solidFill>
                <a:srgbClr val="00B05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1295400"/>
            <a:ext cx="82296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生有時，</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死有時；</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8001000" cy="466127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栽種有時，</a:t>
            </a:r>
            <a:endParaRPr lang="en-US" altLang="zh-TW" sz="5400" dirty="0" smtClean="0">
              <a:latin typeface="標楷體" pitchFamily="65" charset="-120"/>
              <a:ea typeface="標楷體" pitchFamily="65" charset="-120"/>
            </a:endParaRPr>
          </a:p>
          <a:p>
            <a:pPr marL="0" indent="0">
              <a:buNone/>
            </a:pPr>
            <a:r>
              <a:rPr lang="en-US" altLang="zh-TW" sz="25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smtClean="0">
              <a:solidFill>
                <a:srgbClr val="FFFF00"/>
              </a:solidFill>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拔出所栽種的也有時；</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447800"/>
            <a:ext cx="74676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哭有時，</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笑有時；</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295400"/>
            <a:ext cx="78486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哀慟有時，</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跳舞有時，</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8486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拋擲石頭有時，</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堆聚石頭有時；</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傳道書 </a:t>
            </a:r>
            <a:r>
              <a:rPr lang="en-US" altLang="zh-CN" sz="5400" dirty="0" smtClean="0">
                <a:effectLst/>
                <a:latin typeface="楷体" panose="02010609060101010101" pitchFamily="49" charset="-122"/>
                <a:ea typeface="楷体" panose="02010609060101010101" pitchFamily="49" charset="-122"/>
              </a:rPr>
              <a:t>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3428631"/>
          </a:xfrm>
        </p:spPr>
        <p:txBody>
          <a:bodyPr/>
          <a:lstStyle/>
          <a:p>
            <a:pPr marL="0" indent="0" algn="ctr">
              <a:buNone/>
            </a:pPr>
            <a:r>
              <a:rPr lang="zh-TW" altLang="en-US" sz="5200" u="sng" dirty="0" smtClean="0">
                <a:latin typeface="標楷體" pitchFamily="65" charset="-120"/>
                <a:ea typeface="標楷體" pitchFamily="65" charset="-120"/>
              </a:rPr>
              <a:t>司會</a:t>
            </a:r>
            <a:endParaRPr lang="en-US" altLang="zh-TW" sz="52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懷抱有時，</a:t>
            </a:r>
            <a:endParaRPr lang="en-US" altLang="zh-TW" sz="5200" dirty="0" smtClean="0">
              <a:latin typeface="標楷體" pitchFamily="65" charset="-120"/>
              <a:ea typeface="標楷體" pitchFamily="65" charset="-120"/>
            </a:endParaRPr>
          </a:p>
          <a:p>
            <a:pPr marL="0" indent="0" algn="ctr">
              <a:buNone/>
            </a:pPr>
            <a:r>
              <a:rPr lang="zh-TW" altLang="en-US" sz="5200" u="sng" dirty="0" smtClean="0">
                <a:solidFill>
                  <a:srgbClr val="FFFF00"/>
                </a:solidFill>
                <a:latin typeface="標楷體" pitchFamily="65" charset="-120"/>
                <a:ea typeface="標楷體" pitchFamily="65" charset="-120"/>
              </a:rPr>
              <a:t>會眾</a:t>
            </a:r>
            <a:endParaRPr lang="zh-TW" altLang="en-US" sz="52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不懷抱有時；</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560</TotalTime>
  <Words>3985</Words>
  <Application>Microsoft Office PowerPoint</Application>
  <PresentationFormat>On-screen Show (4:3)</PresentationFormat>
  <Paragraphs>274</Paragraphs>
  <Slides>31</Slides>
  <Notes>31</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1_Purple Template 1 Trebuchet</vt:lpstr>
      <vt:lpstr>White with Courier font for code slides</vt:lpstr>
      <vt:lpstr>啟應</vt:lpstr>
      <vt:lpstr>啟應(華)</vt:lpstr>
      <vt:lpstr>啟應-傳道書 3</vt:lpstr>
      <vt:lpstr>啟應-傳道書 3</vt:lpstr>
      <vt:lpstr>啟應-傳道書 3</vt:lpstr>
      <vt:lpstr>啟應-傳道書 3</vt:lpstr>
      <vt:lpstr>啟應-傳道書 3</vt:lpstr>
      <vt:lpstr>啟應-傳道書 3</vt:lpstr>
      <vt:lpstr>啟應-傳道書 3</vt:lpstr>
      <vt:lpstr>啟應-傳道書 3</vt:lpstr>
      <vt:lpstr>啟應-傳道書 3</vt:lpstr>
      <vt:lpstr>啟應-傳道書 3</vt:lpstr>
      <vt:lpstr>啟應-傳道書 3</vt:lpstr>
      <vt:lpstr>啟應-傳道書 3</vt:lpstr>
      <vt:lpstr>啟應-傳道書 3</vt:lpstr>
      <vt:lpstr>啟應-傳道書 3</vt:lpstr>
      <vt:lpstr>啟應(台)</vt:lpstr>
      <vt:lpstr>啟應-傳道書 3</vt:lpstr>
      <vt:lpstr>啟應-傳道書 3</vt:lpstr>
      <vt:lpstr>啟應-傳道書 3</vt:lpstr>
      <vt:lpstr>啟應-傳道書 3</vt:lpstr>
      <vt:lpstr>啟應-傳道書 3</vt:lpstr>
      <vt:lpstr>啟應-傳道書 3</vt:lpstr>
      <vt:lpstr>啟應-傳道書 3</vt:lpstr>
      <vt:lpstr>啟應-傳道書 3</vt:lpstr>
      <vt:lpstr>啟應-傳道書 3</vt:lpstr>
      <vt:lpstr>啟應-傳道書 3</vt:lpstr>
      <vt:lpstr>啟應-傳道書 3</vt:lpstr>
      <vt:lpstr>啟應-傳道書 3</vt:lpstr>
      <vt:lpstr>啟應-傳道書 3</vt:lpstr>
      <vt:lpstr>啟應-傳道書 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119</cp:revision>
  <dcterms:created xsi:type="dcterms:W3CDTF">2015-02-07T13:24:58Z</dcterms:created>
  <dcterms:modified xsi:type="dcterms:W3CDTF">2018-06-01T05:06:23Z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